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Override1.xml" ContentType="application/vnd.openxmlformats-officedocument.themeOverrid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theme/themeOverride2.xml" ContentType="application/vnd.openxmlformats-officedocument.themeOverrid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3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3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34.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35.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36.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37.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40.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41.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42.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43.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44.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47.xml" ContentType="application/vnd.openxmlformats-officedocument.presentationml.notesSlide+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48.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notesSlides/notesSlide49.xml" ContentType="application/vnd.openxmlformats-officedocument.presentationml.notesSlide+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notesSlides/notesSlide50.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Slides/notesSlide51.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notesSlides/notesSlide52.xml" ContentType="application/vnd.openxmlformats-officedocument.presentationml.notesSlide+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9" r:id="rId2"/>
    <p:sldMasterId id="2147483681" r:id="rId3"/>
  </p:sldMasterIdLst>
  <p:notesMasterIdLst>
    <p:notesMasterId r:id="rId72"/>
  </p:notesMasterIdLst>
  <p:handoutMasterIdLst>
    <p:handoutMasterId r:id="rId73"/>
  </p:handoutMasterIdLst>
  <p:sldIdLst>
    <p:sldId id="350" r:id="rId4"/>
    <p:sldId id="352" r:id="rId5"/>
    <p:sldId id="404" r:id="rId6"/>
    <p:sldId id="403" r:id="rId7"/>
    <p:sldId id="366" r:id="rId8"/>
    <p:sldId id="351" r:id="rId9"/>
    <p:sldId id="354" r:id="rId10"/>
    <p:sldId id="374" r:id="rId11"/>
    <p:sldId id="357" r:id="rId12"/>
    <p:sldId id="356" r:id="rId13"/>
    <p:sldId id="358" r:id="rId14"/>
    <p:sldId id="359" r:id="rId15"/>
    <p:sldId id="360" r:id="rId16"/>
    <p:sldId id="335" r:id="rId17"/>
    <p:sldId id="367" r:id="rId18"/>
    <p:sldId id="361" r:id="rId19"/>
    <p:sldId id="362" r:id="rId20"/>
    <p:sldId id="276" r:id="rId21"/>
    <p:sldId id="363" r:id="rId22"/>
    <p:sldId id="364" r:id="rId23"/>
    <p:sldId id="365" r:id="rId24"/>
    <p:sldId id="349" r:id="rId25"/>
    <p:sldId id="279" r:id="rId26"/>
    <p:sldId id="280" r:id="rId27"/>
    <p:sldId id="281" r:id="rId28"/>
    <p:sldId id="282" r:id="rId29"/>
    <p:sldId id="290" r:id="rId30"/>
    <p:sldId id="283" r:id="rId31"/>
    <p:sldId id="291" r:id="rId32"/>
    <p:sldId id="342" r:id="rId33"/>
    <p:sldId id="385" r:id="rId34"/>
    <p:sldId id="292" r:id="rId35"/>
    <p:sldId id="284" r:id="rId36"/>
    <p:sldId id="287" r:id="rId37"/>
    <p:sldId id="293" r:id="rId38"/>
    <p:sldId id="294" r:id="rId39"/>
    <p:sldId id="328" r:id="rId40"/>
    <p:sldId id="295" r:id="rId41"/>
    <p:sldId id="371" r:id="rId42"/>
    <p:sldId id="285" r:id="rId43"/>
    <p:sldId id="372" r:id="rId44"/>
    <p:sldId id="378" r:id="rId45"/>
    <p:sldId id="331" r:id="rId46"/>
    <p:sldId id="373" r:id="rId47"/>
    <p:sldId id="375" r:id="rId48"/>
    <p:sldId id="376" r:id="rId49"/>
    <p:sldId id="377" r:id="rId50"/>
    <p:sldId id="379" r:id="rId51"/>
    <p:sldId id="380" r:id="rId52"/>
    <p:sldId id="381" r:id="rId53"/>
    <p:sldId id="382" r:id="rId54"/>
    <p:sldId id="383" r:id="rId55"/>
    <p:sldId id="384" r:id="rId56"/>
    <p:sldId id="368" r:id="rId57"/>
    <p:sldId id="369" r:id="rId58"/>
    <p:sldId id="370" r:id="rId59"/>
    <p:sldId id="394" r:id="rId60"/>
    <p:sldId id="346" r:id="rId61"/>
    <p:sldId id="347" r:id="rId62"/>
    <p:sldId id="305" r:id="rId63"/>
    <p:sldId id="395" r:id="rId64"/>
    <p:sldId id="396" r:id="rId65"/>
    <p:sldId id="397" r:id="rId66"/>
    <p:sldId id="398" r:id="rId67"/>
    <p:sldId id="399" r:id="rId68"/>
    <p:sldId id="400" r:id="rId69"/>
    <p:sldId id="401" r:id="rId70"/>
    <p:sldId id="402" r:id="rId71"/>
  </p:sldIdLst>
  <p:sldSz cx="9144000" cy="6858000" type="screen4x3"/>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55" autoAdjust="0"/>
    <p:restoredTop sz="87245" autoAdjust="0"/>
  </p:normalViewPr>
  <p:slideViewPr>
    <p:cSldViewPr showGuides="1">
      <p:cViewPr>
        <p:scale>
          <a:sx n="66" d="100"/>
          <a:sy n="66" d="100"/>
        </p:scale>
        <p:origin x="-1296" y="-72"/>
      </p:cViewPr>
      <p:guideLst>
        <p:guide orient="horz" pos="1117"/>
        <p:guide orient="horz" pos="2024"/>
        <p:guide orient="horz" pos="1207"/>
        <p:guide pos="249"/>
        <p:guide pos="431"/>
      </p:guideLst>
    </p:cSldViewPr>
  </p:slideViewPr>
  <p:outlineViewPr>
    <p:cViewPr>
      <p:scale>
        <a:sx n="33" d="100"/>
        <a:sy n="33" d="100"/>
      </p:scale>
      <p:origin x="48" y="12174"/>
    </p:cViewPr>
  </p:outlineViewPr>
  <p:notesTextViewPr>
    <p:cViewPr>
      <p:scale>
        <a:sx n="66" d="100"/>
        <a:sy n="66" d="100"/>
      </p:scale>
      <p:origin x="0" y="0"/>
    </p:cViewPr>
  </p:notesTextViewPr>
  <p:sorterViewPr>
    <p:cViewPr>
      <p:scale>
        <a:sx n="100" d="100"/>
        <a:sy n="100" d="100"/>
      </p:scale>
      <p:origin x="0" y="0"/>
    </p:cViewPr>
  </p:sorterViewPr>
  <p:notesViewPr>
    <p:cSldViewPr showGuides="1">
      <p:cViewPr varScale="1">
        <p:scale>
          <a:sx n="80" d="100"/>
          <a:sy n="80" d="100"/>
        </p:scale>
        <p:origin x="-2814" y="-90"/>
      </p:cViewPr>
      <p:guideLst>
        <p:guide orient="horz" pos="3157"/>
        <p:guide pos="217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theme" Target="theme/theme1.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224E89-6D20-4492-8F67-60705FC1053E}" type="doc">
      <dgm:prSet loTypeId="urn:microsoft.com/office/officeart/2005/8/layout/radial5" loCatId="relationship" qsTypeId="urn:microsoft.com/office/officeart/2005/8/quickstyle/simple1" qsCatId="simple" csTypeId="urn:microsoft.com/office/officeart/2005/8/colors/accent1_2" csCatId="accent1" phldr="1"/>
      <dgm:spPr/>
      <dgm:t>
        <a:bodyPr/>
        <a:lstStyle/>
        <a:p>
          <a:endParaRPr lang="en-US"/>
        </a:p>
      </dgm:t>
    </dgm:pt>
    <dgm:pt modelId="{41CFD1EA-7DE5-4CD2-A067-D5875BF96DA0}">
      <dgm:prSet custT="1"/>
      <dgm:spPr/>
      <dgm:t>
        <a:bodyPr/>
        <a:lstStyle/>
        <a:p>
          <a:pPr rtl="0"/>
          <a:r>
            <a:rPr lang="uk-UA" sz="1800" dirty="0" smtClean="0">
              <a:latin typeface="Helvetica" pitchFamily="34" charset="0"/>
              <a:cs typeface="Helvetica" pitchFamily="34" charset="0"/>
            </a:rPr>
            <a:t>Сторони, які зацікавлені в сертифікації, включають, але не обмежуються:</a:t>
          </a:r>
          <a:endParaRPr lang="en-US" sz="1800" dirty="0">
            <a:latin typeface="Helvetica" pitchFamily="34" charset="0"/>
            <a:cs typeface="Helvetica" pitchFamily="34" charset="0"/>
          </a:endParaRPr>
        </a:p>
      </dgm:t>
    </dgm:pt>
    <dgm:pt modelId="{02686DC7-5F7C-45F0-B6B7-8D04355B4A14}" type="parTrans" cxnId="{9338695E-7241-4863-AF78-CF3A358249A2}">
      <dgm:prSet/>
      <dgm:spPr/>
      <dgm:t>
        <a:bodyPr/>
        <a:lstStyle/>
        <a:p>
          <a:endParaRPr lang="en-US"/>
        </a:p>
      </dgm:t>
    </dgm:pt>
    <dgm:pt modelId="{A26EE752-9DD9-49B2-99F0-281EE4289290}" type="sibTrans" cxnId="{9338695E-7241-4863-AF78-CF3A358249A2}">
      <dgm:prSet/>
      <dgm:spPr/>
      <dgm:t>
        <a:bodyPr/>
        <a:lstStyle/>
        <a:p>
          <a:endParaRPr lang="en-US"/>
        </a:p>
      </dgm:t>
    </dgm:pt>
    <dgm:pt modelId="{4D2BA580-43D5-4D68-A0DC-A7A1F9B692F2}">
      <dgm:prSet custT="1"/>
      <dgm:spPr/>
      <dgm:t>
        <a:bodyPr/>
        <a:lstStyle/>
        <a:p>
          <a:pPr rtl="0"/>
          <a:r>
            <a:rPr lang="uk-UA" sz="1600" dirty="0" smtClean="0">
              <a:latin typeface="Helvetica" pitchFamily="34" charset="0"/>
              <a:cs typeface="Helvetica" pitchFamily="34" charset="0"/>
            </a:rPr>
            <a:t>Клієнти органів з сертифікації</a:t>
          </a:r>
          <a:endParaRPr lang="en-US" sz="1600" dirty="0">
            <a:latin typeface="Helvetica" pitchFamily="34" charset="0"/>
            <a:cs typeface="Helvetica" pitchFamily="34" charset="0"/>
          </a:endParaRPr>
        </a:p>
      </dgm:t>
    </dgm:pt>
    <dgm:pt modelId="{BE91A96A-41F9-4030-A789-3D8BCCC2DEDD}" type="parTrans" cxnId="{B6675307-A88F-4BC0-879D-424DC20AE8FE}">
      <dgm:prSet/>
      <dgm:spPr/>
      <dgm:t>
        <a:bodyPr/>
        <a:lstStyle/>
        <a:p>
          <a:endParaRPr lang="en-US" dirty="0"/>
        </a:p>
      </dgm:t>
    </dgm:pt>
    <dgm:pt modelId="{3025FD44-2ED1-4385-8A8E-D6A96097A76A}" type="sibTrans" cxnId="{B6675307-A88F-4BC0-879D-424DC20AE8FE}">
      <dgm:prSet/>
      <dgm:spPr/>
      <dgm:t>
        <a:bodyPr/>
        <a:lstStyle/>
        <a:p>
          <a:endParaRPr lang="en-US"/>
        </a:p>
      </dgm:t>
    </dgm:pt>
    <dgm:pt modelId="{D6A15FFF-6D40-45E9-A4F1-96D56071CFAD}">
      <dgm:prSet custT="1"/>
      <dgm:spPr/>
      <dgm:t>
        <a:bodyPr/>
        <a:lstStyle/>
        <a:p>
          <a:pPr rtl="0"/>
          <a:r>
            <a:rPr lang="uk-UA" sz="1600" dirty="0" smtClean="0">
              <a:latin typeface="Helvetica" pitchFamily="34" charset="0"/>
              <a:cs typeface="Helvetica" pitchFamily="34" charset="0"/>
            </a:rPr>
            <a:t>Клієнти організацій, чия продукція, процеси або послуги сертифіковані</a:t>
          </a:r>
          <a:endParaRPr lang="en-US" sz="1600" dirty="0">
            <a:latin typeface="Helvetica" pitchFamily="34" charset="0"/>
            <a:cs typeface="Helvetica" pitchFamily="34" charset="0"/>
          </a:endParaRPr>
        </a:p>
      </dgm:t>
    </dgm:pt>
    <dgm:pt modelId="{901DBFAF-C729-410B-9A57-C22B8661656B}" type="parTrans" cxnId="{4460C4FA-3FA4-42F2-8F07-EF5F9331A954}">
      <dgm:prSet/>
      <dgm:spPr/>
      <dgm:t>
        <a:bodyPr/>
        <a:lstStyle/>
        <a:p>
          <a:endParaRPr lang="en-US" dirty="0"/>
        </a:p>
      </dgm:t>
    </dgm:pt>
    <dgm:pt modelId="{6BEA92E0-2D17-4EF3-9EEE-EF58ABFCFFC6}" type="sibTrans" cxnId="{4460C4FA-3FA4-42F2-8F07-EF5F9331A954}">
      <dgm:prSet/>
      <dgm:spPr/>
      <dgm:t>
        <a:bodyPr/>
        <a:lstStyle/>
        <a:p>
          <a:endParaRPr lang="en-US"/>
        </a:p>
      </dgm:t>
    </dgm:pt>
    <dgm:pt modelId="{56509EBD-3E38-4852-A98D-902833953010}">
      <dgm:prSet custT="1"/>
      <dgm:spPr/>
      <dgm:t>
        <a:bodyPr/>
        <a:lstStyle/>
        <a:p>
          <a:pPr rtl="0"/>
          <a:r>
            <a:rPr lang="uk-UA" sz="1600" dirty="0" smtClean="0">
              <a:latin typeface="Helvetica" pitchFamily="34" charset="0"/>
              <a:cs typeface="Helvetica" pitchFamily="34" charset="0"/>
            </a:rPr>
            <a:t>Державні органи</a:t>
          </a:r>
          <a:endParaRPr lang="en-US" sz="1200" dirty="0"/>
        </a:p>
      </dgm:t>
    </dgm:pt>
    <dgm:pt modelId="{59DEC5F4-3850-4E4D-A8EC-F8120877A724}" type="parTrans" cxnId="{BD42FB68-2453-4C3A-B8DC-8F803140E984}">
      <dgm:prSet/>
      <dgm:spPr/>
      <dgm:t>
        <a:bodyPr/>
        <a:lstStyle/>
        <a:p>
          <a:endParaRPr lang="en-US" dirty="0"/>
        </a:p>
      </dgm:t>
    </dgm:pt>
    <dgm:pt modelId="{C8CAF09F-AE76-414A-95BC-45987C4483BB}" type="sibTrans" cxnId="{BD42FB68-2453-4C3A-B8DC-8F803140E984}">
      <dgm:prSet/>
      <dgm:spPr/>
      <dgm:t>
        <a:bodyPr/>
        <a:lstStyle/>
        <a:p>
          <a:endParaRPr lang="en-US"/>
        </a:p>
      </dgm:t>
    </dgm:pt>
    <dgm:pt modelId="{4A0BA7FE-2D67-45F0-89B4-AC4ED38E61B0}">
      <dgm:prSet custT="1"/>
      <dgm:spPr/>
      <dgm:t>
        <a:bodyPr/>
        <a:lstStyle/>
        <a:p>
          <a:pPr rtl="0"/>
          <a:r>
            <a:rPr lang="uk-UA" sz="1600" dirty="0" smtClean="0">
              <a:latin typeface="Helvetica" pitchFamily="34" charset="0"/>
              <a:cs typeface="Helvetica" pitchFamily="34" charset="0"/>
            </a:rPr>
            <a:t>Неурядові організації</a:t>
          </a:r>
          <a:endParaRPr lang="en-US" sz="1600" dirty="0">
            <a:latin typeface="Helvetica" pitchFamily="34" charset="0"/>
            <a:cs typeface="Helvetica" pitchFamily="34" charset="0"/>
          </a:endParaRPr>
        </a:p>
      </dgm:t>
    </dgm:pt>
    <dgm:pt modelId="{920D1D7C-F366-4495-8C16-B7283DF2C7F3}" type="parTrans" cxnId="{FEC39814-F208-490F-8340-933F7F81AB48}">
      <dgm:prSet/>
      <dgm:spPr/>
      <dgm:t>
        <a:bodyPr/>
        <a:lstStyle/>
        <a:p>
          <a:endParaRPr lang="en-US" dirty="0"/>
        </a:p>
      </dgm:t>
    </dgm:pt>
    <dgm:pt modelId="{3F42DC15-3AAE-48C0-AA92-F2537B5849C7}" type="sibTrans" cxnId="{FEC39814-F208-490F-8340-933F7F81AB48}">
      <dgm:prSet/>
      <dgm:spPr/>
      <dgm:t>
        <a:bodyPr/>
        <a:lstStyle/>
        <a:p>
          <a:endParaRPr lang="en-US"/>
        </a:p>
      </dgm:t>
    </dgm:pt>
    <dgm:pt modelId="{1BD3B7B9-2B26-43E9-A781-BFAC79C90AD0}">
      <dgm:prSet custT="1"/>
      <dgm:spPr/>
      <dgm:t>
        <a:bodyPr/>
        <a:lstStyle/>
        <a:p>
          <a:pPr rtl="0"/>
          <a:r>
            <a:rPr lang="uk-UA" sz="1600" dirty="0" smtClean="0">
              <a:latin typeface="Helvetica" pitchFamily="34" charset="0"/>
              <a:cs typeface="Helvetica" pitchFamily="34" charset="0"/>
            </a:rPr>
            <a:t>Споживачі та інші представники громадськості</a:t>
          </a:r>
          <a:endParaRPr lang="en-US" sz="1600" dirty="0">
            <a:latin typeface="Helvetica" pitchFamily="34" charset="0"/>
            <a:cs typeface="Helvetica" pitchFamily="34" charset="0"/>
          </a:endParaRPr>
        </a:p>
      </dgm:t>
    </dgm:pt>
    <dgm:pt modelId="{AF000DF8-93B2-44D3-976F-D4D6F1F7D7AF}" type="parTrans" cxnId="{2BF724D0-B5D1-40F9-8312-441B70084628}">
      <dgm:prSet/>
      <dgm:spPr/>
      <dgm:t>
        <a:bodyPr/>
        <a:lstStyle/>
        <a:p>
          <a:endParaRPr lang="en-US" dirty="0"/>
        </a:p>
      </dgm:t>
    </dgm:pt>
    <dgm:pt modelId="{656A0025-3AE1-4B40-A3CD-5E9F4A0E2164}" type="sibTrans" cxnId="{2BF724D0-B5D1-40F9-8312-441B70084628}">
      <dgm:prSet/>
      <dgm:spPr/>
      <dgm:t>
        <a:bodyPr/>
        <a:lstStyle/>
        <a:p>
          <a:endParaRPr lang="en-US"/>
        </a:p>
      </dgm:t>
    </dgm:pt>
    <dgm:pt modelId="{D08C2BBF-CE7A-4920-BD20-81C89837EFB2}" type="pres">
      <dgm:prSet presAssocID="{2B224E89-6D20-4492-8F67-60705FC1053E}" presName="Name0" presStyleCnt="0">
        <dgm:presLayoutVars>
          <dgm:chMax val="1"/>
          <dgm:dir/>
          <dgm:animLvl val="ctr"/>
          <dgm:resizeHandles val="exact"/>
        </dgm:presLayoutVars>
      </dgm:prSet>
      <dgm:spPr/>
      <dgm:t>
        <a:bodyPr/>
        <a:lstStyle/>
        <a:p>
          <a:endParaRPr lang="en-US"/>
        </a:p>
      </dgm:t>
    </dgm:pt>
    <dgm:pt modelId="{14C963B9-7784-49EC-B773-ACC20B75A356}" type="pres">
      <dgm:prSet presAssocID="{41CFD1EA-7DE5-4CD2-A067-D5875BF96DA0}" presName="centerShape" presStyleLbl="node0" presStyleIdx="0" presStyleCnt="1" custScaleX="212083" custScaleY="155223" custLinFactNeighborX="2297" custLinFactNeighborY="9587"/>
      <dgm:spPr/>
      <dgm:t>
        <a:bodyPr/>
        <a:lstStyle/>
        <a:p>
          <a:endParaRPr lang="en-US"/>
        </a:p>
      </dgm:t>
    </dgm:pt>
    <dgm:pt modelId="{3199BEBC-4FD8-4239-B225-B8410985720F}" type="pres">
      <dgm:prSet presAssocID="{BE91A96A-41F9-4030-A789-3D8BCCC2DEDD}" presName="parTrans" presStyleLbl="sibTrans2D1" presStyleIdx="0" presStyleCnt="5" custScaleX="211665"/>
      <dgm:spPr/>
      <dgm:t>
        <a:bodyPr/>
        <a:lstStyle/>
        <a:p>
          <a:endParaRPr lang="en-US"/>
        </a:p>
      </dgm:t>
    </dgm:pt>
    <dgm:pt modelId="{B98646B1-6C94-4230-B98C-4E237F59C3AA}" type="pres">
      <dgm:prSet presAssocID="{BE91A96A-41F9-4030-A789-3D8BCCC2DEDD}" presName="connectorText" presStyleLbl="sibTrans2D1" presStyleIdx="0" presStyleCnt="5"/>
      <dgm:spPr/>
      <dgm:t>
        <a:bodyPr/>
        <a:lstStyle/>
        <a:p>
          <a:endParaRPr lang="en-US"/>
        </a:p>
      </dgm:t>
    </dgm:pt>
    <dgm:pt modelId="{74051EF9-2F04-48A5-BD06-077F21B4947F}" type="pres">
      <dgm:prSet presAssocID="{4D2BA580-43D5-4D68-A0DC-A7A1F9B692F2}" presName="node" presStyleLbl="node1" presStyleIdx="0" presStyleCnt="5" custScaleX="168830" custScaleY="140692" custRadScaleRad="103687" custRadScaleInc="4478">
        <dgm:presLayoutVars>
          <dgm:bulletEnabled val="1"/>
        </dgm:presLayoutVars>
      </dgm:prSet>
      <dgm:spPr/>
      <dgm:t>
        <a:bodyPr/>
        <a:lstStyle/>
        <a:p>
          <a:endParaRPr lang="en-US"/>
        </a:p>
      </dgm:t>
    </dgm:pt>
    <dgm:pt modelId="{2C32C269-56F5-4500-941C-05F3DF5480F3}" type="pres">
      <dgm:prSet presAssocID="{901DBFAF-C729-410B-9A57-C22B8661656B}" presName="parTrans" presStyleLbl="sibTrans2D1" presStyleIdx="1" presStyleCnt="5"/>
      <dgm:spPr/>
      <dgm:t>
        <a:bodyPr/>
        <a:lstStyle/>
        <a:p>
          <a:endParaRPr lang="en-US"/>
        </a:p>
      </dgm:t>
    </dgm:pt>
    <dgm:pt modelId="{7A288BE7-F62D-4145-B10C-65A674033413}" type="pres">
      <dgm:prSet presAssocID="{901DBFAF-C729-410B-9A57-C22B8661656B}" presName="connectorText" presStyleLbl="sibTrans2D1" presStyleIdx="1" presStyleCnt="5"/>
      <dgm:spPr/>
      <dgm:t>
        <a:bodyPr/>
        <a:lstStyle/>
        <a:p>
          <a:endParaRPr lang="en-US"/>
        </a:p>
      </dgm:t>
    </dgm:pt>
    <dgm:pt modelId="{30934E9E-A512-4210-8524-94B534452ADA}" type="pres">
      <dgm:prSet presAssocID="{D6A15FFF-6D40-45E9-A4F1-96D56071CFAD}" presName="node" presStyleLbl="node1" presStyleIdx="1" presStyleCnt="5" custScaleX="168830" custScaleY="140692" custRadScaleRad="150322" custRadScaleInc="-2994">
        <dgm:presLayoutVars>
          <dgm:bulletEnabled val="1"/>
        </dgm:presLayoutVars>
      </dgm:prSet>
      <dgm:spPr/>
      <dgm:t>
        <a:bodyPr/>
        <a:lstStyle/>
        <a:p>
          <a:endParaRPr lang="en-US"/>
        </a:p>
      </dgm:t>
    </dgm:pt>
    <dgm:pt modelId="{8DA30E32-DEBE-4ACC-801B-F284A0D90E21}" type="pres">
      <dgm:prSet presAssocID="{59DEC5F4-3850-4E4D-A8EC-F8120877A724}" presName="parTrans" presStyleLbl="sibTrans2D1" presStyleIdx="2" presStyleCnt="5"/>
      <dgm:spPr/>
      <dgm:t>
        <a:bodyPr/>
        <a:lstStyle/>
        <a:p>
          <a:endParaRPr lang="en-US"/>
        </a:p>
      </dgm:t>
    </dgm:pt>
    <dgm:pt modelId="{21B61BB3-417C-4F1D-A46A-D995F61A67FA}" type="pres">
      <dgm:prSet presAssocID="{59DEC5F4-3850-4E4D-A8EC-F8120877A724}" presName="connectorText" presStyleLbl="sibTrans2D1" presStyleIdx="2" presStyleCnt="5"/>
      <dgm:spPr/>
      <dgm:t>
        <a:bodyPr/>
        <a:lstStyle/>
        <a:p>
          <a:endParaRPr lang="en-US"/>
        </a:p>
      </dgm:t>
    </dgm:pt>
    <dgm:pt modelId="{ABA6707E-B3D8-48DB-8E67-349C0086AE0B}" type="pres">
      <dgm:prSet presAssocID="{56509EBD-3E38-4852-A98D-902833953010}" presName="node" presStyleLbl="node1" presStyleIdx="2" presStyleCnt="5" custScaleX="168830" custScaleY="140692" custRadScaleRad="160280" custRadScaleInc="-65597">
        <dgm:presLayoutVars>
          <dgm:bulletEnabled val="1"/>
        </dgm:presLayoutVars>
      </dgm:prSet>
      <dgm:spPr/>
      <dgm:t>
        <a:bodyPr/>
        <a:lstStyle/>
        <a:p>
          <a:endParaRPr lang="en-US"/>
        </a:p>
      </dgm:t>
    </dgm:pt>
    <dgm:pt modelId="{80E0A639-C39D-46C1-ACCA-2B141E7A710D}" type="pres">
      <dgm:prSet presAssocID="{920D1D7C-F366-4495-8C16-B7283DF2C7F3}" presName="parTrans" presStyleLbl="sibTrans2D1" presStyleIdx="3" presStyleCnt="5"/>
      <dgm:spPr/>
      <dgm:t>
        <a:bodyPr/>
        <a:lstStyle/>
        <a:p>
          <a:endParaRPr lang="en-US"/>
        </a:p>
      </dgm:t>
    </dgm:pt>
    <dgm:pt modelId="{5442D854-2357-47E7-B1A4-4E9AD5E31289}" type="pres">
      <dgm:prSet presAssocID="{920D1D7C-F366-4495-8C16-B7283DF2C7F3}" presName="connectorText" presStyleLbl="sibTrans2D1" presStyleIdx="3" presStyleCnt="5"/>
      <dgm:spPr/>
      <dgm:t>
        <a:bodyPr/>
        <a:lstStyle/>
        <a:p>
          <a:endParaRPr lang="en-US"/>
        </a:p>
      </dgm:t>
    </dgm:pt>
    <dgm:pt modelId="{B0504CE3-DE0A-4944-A628-ACF121A76B5E}" type="pres">
      <dgm:prSet presAssocID="{4A0BA7FE-2D67-45F0-89B4-AC4ED38E61B0}" presName="node" presStyleLbl="node1" presStyleIdx="3" presStyleCnt="5" custScaleX="168830" custScaleY="140692" custRadScaleRad="152922" custRadScaleInc="51234">
        <dgm:presLayoutVars>
          <dgm:bulletEnabled val="1"/>
        </dgm:presLayoutVars>
      </dgm:prSet>
      <dgm:spPr/>
      <dgm:t>
        <a:bodyPr/>
        <a:lstStyle/>
        <a:p>
          <a:endParaRPr lang="en-US"/>
        </a:p>
      </dgm:t>
    </dgm:pt>
    <dgm:pt modelId="{9733B5AF-210C-459B-AFDF-837C0B849F9A}" type="pres">
      <dgm:prSet presAssocID="{AF000DF8-93B2-44D3-976F-D4D6F1F7D7AF}" presName="parTrans" presStyleLbl="sibTrans2D1" presStyleIdx="4" presStyleCnt="5"/>
      <dgm:spPr/>
      <dgm:t>
        <a:bodyPr/>
        <a:lstStyle/>
        <a:p>
          <a:endParaRPr lang="en-US"/>
        </a:p>
      </dgm:t>
    </dgm:pt>
    <dgm:pt modelId="{1D969508-EA2E-45C2-B6A5-73006AAECED7}" type="pres">
      <dgm:prSet presAssocID="{AF000DF8-93B2-44D3-976F-D4D6F1F7D7AF}" presName="connectorText" presStyleLbl="sibTrans2D1" presStyleIdx="4" presStyleCnt="5"/>
      <dgm:spPr/>
      <dgm:t>
        <a:bodyPr/>
        <a:lstStyle/>
        <a:p>
          <a:endParaRPr lang="en-US"/>
        </a:p>
      </dgm:t>
    </dgm:pt>
    <dgm:pt modelId="{EA2287BB-ECD5-444E-8AD5-BCC3CB33B35F}" type="pres">
      <dgm:prSet presAssocID="{1BD3B7B9-2B26-43E9-A781-BFAC79C90AD0}" presName="node" presStyleLbl="node1" presStyleIdx="4" presStyleCnt="5" custScaleX="168830" custScaleY="140692" custRadScaleRad="155157" custRadScaleInc="-2646">
        <dgm:presLayoutVars>
          <dgm:bulletEnabled val="1"/>
        </dgm:presLayoutVars>
      </dgm:prSet>
      <dgm:spPr/>
      <dgm:t>
        <a:bodyPr/>
        <a:lstStyle/>
        <a:p>
          <a:endParaRPr lang="en-US"/>
        </a:p>
      </dgm:t>
    </dgm:pt>
  </dgm:ptLst>
  <dgm:cxnLst>
    <dgm:cxn modelId="{8AFB2329-F096-4E1A-B948-AD4E5516C6DE}" type="presOf" srcId="{D6A15FFF-6D40-45E9-A4F1-96D56071CFAD}" destId="{30934E9E-A512-4210-8524-94B534452ADA}" srcOrd="0" destOrd="0" presId="urn:microsoft.com/office/officeart/2005/8/layout/radial5"/>
    <dgm:cxn modelId="{B6675307-A88F-4BC0-879D-424DC20AE8FE}" srcId="{41CFD1EA-7DE5-4CD2-A067-D5875BF96DA0}" destId="{4D2BA580-43D5-4D68-A0DC-A7A1F9B692F2}" srcOrd="0" destOrd="0" parTransId="{BE91A96A-41F9-4030-A789-3D8BCCC2DEDD}" sibTransId="{3025FD44-2ED1-4385-8A8E-D6A96097A76A}"/>
    <dgm:cxn modelId="{606ADDE5-88D0-4C7C-AFA5-B95000F4C3CF}" type="presOf" srcId="{59DEC5F4-3850-4E4D-A8EC-F8120877A724}" destId="{8DA30E32-DEBE-4ACC-801B-F284A0D90E21}" srcOrd="0" destOrd="0" presId="urn:microsoft.com/office/officeart/2005/8/layout/radial5"/>
    <dgm:cxn modelId="{A3BE1549-7557-4E6F-B547-CF146B23C4CC}" type="presOf" srcId="{BE91A96A-41F9-4030-A789-3D8BCCC2DEDD}" destId="{3199BEBC-4FD8-4239-B225-B8410985720F}" srcOrd="0" destOrd="0" presId="urn:microsoft.com/office/officeart/2005/8/layout/radial5"/>
    <dgm:cxn modelId="{FAEFEF6D-82EC-4F91-9D1D-D1AC5D3A6037}" type="presOf" srcId="{901DBFAF-C729-410B-9A57-C22B8661656B}" destId="{2C32C269-56F5-4500-941C-05F3DF5480F3}" srcOrd="0" destOrd="0" presId="urn:microsoft.com/office/officeart/2005/8/layout/radial5"/>
    <dgm:cxn modelId="{2BF724D0-B5D1-40F9-8312-441B70084628}" srcId="{41CFD1EA-7DE5-4CD2-A067-D5875BF96DA0}" destId="{1BD3B7B9-2B26-43E9-A781-BFAC79C90AD0}" srcOrd="4" destOrd="0" parTransId="{AF000DF8-93B2-44D3-976F-D4D6F1F7D7AF}" sibTransId="{656A0025-3AE1-4B40-A3CD-5E9F4A0E2164}"/>
    <dgm:cxn modelId="{9338695E-7241-4863-AF78-CF3A358249A2}" srcId="{2B224E89-6D20-4492-8F67-60705FC1053E}" destId="{41CFD1EA-7DE5-4CD2-A067-D5875BF96DA0}" srcOrd="0" destOrd="0" parTransId="{02686DC7-5F7C-45F0-B6B7-8D04355B4A14}" sibTransId="{A26EE752-9DD9-49B2-99F0-281EE4289290}"/>
    <dgm:cxn modelId="{DB5C0778-A8C7-48EE-8639-E72C08FEBE8D}" type="presOf" srcId="{AF000DF8-93B2-44D3-976F-D4D6F1F7D7AF}" destId="{9733B5AF-210C-459B-AFDF-837C0B849F9A}" srcOrd="0" destOrd="0" presId="urn:microsoft.com/office/officeart/2005/8/layout/radial5"/>
    <dgm:cxn modelId="{6B7F35D0-62F1-4761-8BC8-50779DC64054}" type="presOf" srcId="{1BD3B7B9-2B26-43E9-A781-BFAC79C90AD0}" destId="{EA2287BB-ECD5-444E-8AD5-BCC3CB33B35F}" srcOrd="0" destOrd="0" presId="urn:microsoft.com/office/officeart/2005/8/layout/radial5"/>
    <dgm:cxn modelId="{FEC39814-F208-490F-8340-933F7F81AB48}" srcId="{41CFD1EA-7DE5-4CD2-A067-D5875BF96DA0}" destId="{4A0BA7FE-2D67-45F0-89B4-AC4ED38E61B0}" srcOrd="3" destOrd="0" parTransId="{920D1D7C-F366-4495-8C16-B7283DF2C7F3}" sibTransId="{3F42DC15-3AAE-48C0-AA92-F2537B5849C7}"/>
    <dgm:cxn modelId="{C073FF0B-0F10-4BCD-A559-D5F7CAD4A72A}" type="presOf" srcId="{AF000DF8-93B2-44D3-976F-D4D6F1F7D7AF}" destId="{1D969508-EA2E-45C2-B6A5-73006AAECED7}" srcOrd="1" destOrd="0" presId="urn:microsoft.com/office/officeart/2005/8/layout/radial5"/>
    <dgm:cxn modelId="{282AC029-7275-4C35-8B37-FCC8B9F97B1A}" type="presOf" srcId="{920D1D7C-F366-4495-8C16-B7283DF2C7F3}" destId="{5442D854-2357-47E7-B1A4-4E9AD5E31289}" srcOrd="1" destOrd="0" presId="urn:microsoft.com/office/officeart/2005/8/layout/radial5"/>
    <dgm:cxn modelId="{DA637AED-8E97-4640-9DA4-68BE29E4F197}" type="presOf" srcId="{920D1D7C-F366-4495-8C16-B7283DF2C7F3}" destId="{80E0A639-C39D-46C1-ACCA-2B141E7A710D}" srcOrd="0" destOrd="0" presId="urn:microsoft.com/office/officeart/2005/8/layout/radial5"/>
    <dgm:cxn modelId="{C56C7268-9175-4B76-985D-2768410989A4}" type="presOf" srcId="{59DEC5F4-3850-4E4D-A8EC-F8120877A724}" destId="{21B61BB3-417C-4F1D-A46A-D995F61A67FA}" srcOrd="1" destOrd="0" presId="urn:microsoft.com/office/officeart/2005/8/layout/radial5"/>
    <dgm:cxn modelId="{B1257AA2-362E-4A6C-ACA8-450DF9373DBA}" type="presOf" srcId="{901DBFAF-C729-410B-9A57-C22B8661656B}" destId="{7A288BE7-F62D-4145-B10C-65A674033413}" srcOrd="1" destOrd="0" presId="urn:microsoft.com/office/officeart/2005/8/layout/radial5"/>
    <dgm:cxn modelId="{D3E3997D-34FE-4263-BD59-A07DF0158566}" type="presOf" srcId="{BE91A96A-41F9-4030-A789-3D8BCCC2DEDD}" destId="{B98646B1-6C94-4230-B98C-4E237F59C3AA}" srcOrd="1" destOrd="0" presId="urn:microsoft.com/office/officeart/2005/8/layout/radial5"/>
    <dgm:cxn modelId="{781EA627-6438-4494-B770-32F4EE733C56}" type="presOf" srcId="{4D2BA580-43D5-4D68-A0DC-A7A1F9B692F2}" destId="{74051EF9-2F04-48A5-BD06-077F21B4947F}" srcOrd="0" destOrd="0" presId="urn:microsoft.com/office/officeart/2005/8/layout/radial5"/>
    <dgm:cxn modelId="{E3192998-7C16-4CCD-877B-6D57EE304B7B}" type="presOf" srcId="{41CFD1EA-7DE5-4CD2-A067-D5875BF96DA0}" destId="{14C963B9-7784-49EC-B773-ACC20B75A356}" srcOrd="0" destOrd="0" presId="urn:microsoft.com/office/officeart/2005/8/layout/radial5"/>
    <dgm:cxn modelId="{BD42FB68-2453-4C3A-B8DC-8F803140E984}" srcId="{41CFD1EA-7DE5-4CD2-A067-D5875BF96DA0}" destId="{56509EBD-3E38-4852-A98D-902833953010}" srcOrd="2" destOrd="0" parTransId="{59DEC5F4-3850-4E4D-A8EC-F8120877A724}" sibTransId="{C8CAF09F-AE76-414A-95BC-45987C4483BB}"/>
    <dgm:cxn modelId="{CE73270A-A685-403F-AC0A-AA2F44DD5BE7}" type="presOf" srcId="{4A0BA7FE-2D67-45F0-89B4-AC4ED38E61B0}" destId="{B0504CE3-DE0A-4944-A628-ACF121A76B5E}" srcOrd="0" destOrd="0" presId="urn:microsoft.com/office/officeart/2005/8/layout/radial5"/>
    <dgm:cxn modelId="{0FCF8643-4587-4CF1-B455-55E711D06EFA}" type="presOf" srcId="{2B224E89-6D20-4492-8F67-60705FC1053E}" destId="{D08C2BBF-CE7A-4920-BD20-81C89837EFB2}" srcOrd="0" destOrd="0" presId="urn:microsoft.com/office/officeart/2005/8/layout/radial5"/>
    <dgm:cxn modelId="{C359E6F1-959F-4E0A-BCC9-7774ACDB4CC7}" type="presOf" srcId="{56509EBD-3E38-4852-A98D-902833953010}" destId="{ABA6707E-B3D8-48DB-8E67-349C0086AE0B}" srcOrd="0" destOrd="0" presId="urn:microsoft.com/office/officeart/2005/8/layout/radial5"/>
    <dgm:cxn modelId="{4460C4FA-3FA4-42F2-8F07-EF5F9331A954}" srcId="{41CFD1EA-7DE5-4CD2-A067-D5875BF96DA0}" destId="{D6A15FFF-6D40-45E9-A4F1-96D56071CFAD}" srcOrd="1" destOrd="0" parTransId="{901DBFAF-C729-410B-9A57-C22B8661656B}" sibTransId="{6BEA92E0-2D17-4EF3-9EEE-EF58ABFCFFC6}"/>
    <dgm:cxn modelId="{798884FC-749D-431A-970B-5BDF995F2800}" type="presParOf" srcId="{D08C2BBF-CE7A-4920-BD20-81C89837EFB2}" destId="{14C963B9-7784-49EC-B773-ACC20B75A356}" srcOrd="0" destOrd="0" presId="urn:microsoft.com/office/officeart/2005/8/layout/radial5"/>
    <dgm:cxn modelId="{FDF43F8C-FF91-42ED-A38C-809470DA5D54}" type="presParOf" srcId="{D08C2BBF-CE7A-4920-BD20-81C89837EFB2}" destId="{3199BEBC-4FD8-4239-B225-B8410985720F}" srcOrd="1" destOrd="0" presId="urn:microsoft.com/office/officeart/2005/8/layout/radial5"/>
    <dgm:cxn modelId="{FD348273-F22B-4AAB-BF57-188CFED7872E}" type="presParOf" srcId="{3199BEBC-4FD8-4239-B225-B8410985720F}" destId="{B98646B1-6C94-4230-B98C-4E237F59C3AA}" srcOrd="0" destOrd="0" presId="urn:microsoft.com/office/officeart/2005/8/layout/radial5"/>
    <dgm:cxn modelId="{3E468E10-CE13-4014-96F6-28BB82758D13}" type="presParOf" srcId="{D08C2BBF-CE7A-4920-BD20-81C89837EFB2}" destId="{74051EF9-2F04-48A5-BD06-077F21B4947F}" srcOrd="2" destOrd="0" presId="urn:microsoft.com/office/officeart/2005/8/layout/radial5"/>
    <dgm:cxn modelId="{9E620837-57E9-4B5A-8D27-9E946A56E5F4}" type="presParOf" srcId="{D08C2BBF-CE7A-4920-BD20-81C89837EFB2}" destId="{2C32C269-56F5-4500-941C-05F3DF5480F3}" srcOrd="3" destOrd="0" presId="urn:microsoft.com/office/officeart/2005/8/layout/radial5"/>
    <dgm:cxn modelId="{67620DA1-0A33-42D1-8DBD-BC08B9A86748}" type="presParOf" srcId="{2C32C269-56F5-4500-941C-05F3DF5480F3}" destId="{7A288BE7-F62D-4145-B10C-65A674033413}" srcOrd="0" destOrd="0" presId="urn:microsoft.com/office/officeart/2005/8/layout/radial5"/>
    <dgm:cxn modelId="{3336BF7F-0853-4443-A8D8-F7B02D79CCFF}" type="presParOf" srcId="{D08C2BBF-CE7A-4920-BD20-81C89837EFB2}" destId="{30934E9E-A512-4210-8524-94B534452ADA}" srcOrd="4" destOrd="0" presId="urn:microsoft.com/office/officeart/2005/8/layout/radial5"/>
    <dgm:cxn modelId="{DF1CA7AE-25EF-4B5D-BD12-F28FCFA750E1}" type="presParOf" srcId="{D08C2BBF-CE7A-4920-BD20-81C89837EFB2}" destId="{8DA30E32-DEBE-4ACC-801B-F284A0D90E21}" srcOrd="5" destOrd="0" presId="urn:microsoft.com/office/officeart/2005/8/layout/radial5"/>
    <dgm:cxn modelId="{17C775C3-1861-4D4E-93E6-6917B649E6EC}" type="presParOf" srcId="{8DA30E32-DEBE-4ACC-801B-F284A0D90E21}" destId="{21B61BB3-417C-4F1D-A46A-D995F61A67FA}" srcOrd="0" destOrd="0" presId="urn:microsoft.com/office/officeart/2005/8/layout/radial5"/>
    <dgm:cxn modelId="{4279AD1D-D08B-420B-9D0A-C6E75F30274C}" type="presParOf" srcId="{D08C2BBF-CE7A-4920-BD20-81C89837EFB2}" destId="{ABA6707E-B3D8-48DB-8E67-349C0086AE0B}" srcOrd="6" destOrd="0" presId="urn:microsoft.com/office/officeart/2005/8/layout/radial5"/>
    <dgm:cxn modelId="{936FC736-A650-4623-A348-2EBB58B4D1D8}" type="presParOf" srcId="{D08C2BBF-CE7A-4920-BD20-81C89837EFB2}" destId="{80E0A639-C39D-46C1-ACCA-2B141E7A710D}" srcOrd="7" destOrd="0" presId="urn:microsoft.com/office/officeart/2005/8/layout/radial5"/>
    <dgm:cxn modelId="{0CF234E1-46C8-408E-8C3F-20E8217D65FD}" type="presParOf" srcId="{80E0A639-C39D-46C1-ACCA-2B141E7A710D}" destId="{5442D854-2357-47E7-B1A4-4E9AD5E31289}" srcOrd="0" destOrd="0" presId="urn:microsoft.com/office/officeart/2005/8/layout/radial5"/>
    <dgm:cxn modelId="{A3017B36-2BAD-4162-A491-B194D496BA3D}" type="presParOf" srcId="{D08C2BBF-CE7A-4920-BD20-81C89837EFB2}" destId="{B0504CE3-DE0A-4944-A628-ACF121A76B5E}" srcOrd="8" destOrd="0" presId="urn:microsoft.com/office/officeart/2005/8/layout/radial5"/>
    <dgm:cxn modelId="{10212CB5-BE21-4F8D-BA91-AEFA6C8DD781}" type="presParOf" srcId="{D08C2BBF-CE7A-4920-BD20-81C89837EFB2}" destId="{9733B5AF-210C-459B-AFDF-837C0B849F9A}" srcOrd="9" destOrd="0" presId="urn:microsoft.com/office/officeart/2005/8/layout/radial5"/>
    <dgm:cxn modelId="{6EDBF393-A2B0-4D2C-B5A6-805E3876B91E}" type="presParOf" srcId="{9733B5AF-210C-459B-AFDF-837C0B849F9A}" destId="{1D969508-EA2E-45C2-B6A5-73006AAECED7}" srcOrd="0" destOrd="0" presId="urn:microsoft.com/office/officeart/2005/8/layout/radial5"/>
    <dgm:cxn modelId="{23E1C6F5-B7E6-4767-AAA3-282B376E46E7}" type="presParOf" srcId="{D08C2BBF-CE7A-4920-BD20-81C89837EFB2}" destId="{EA2287BB-ECD5-444E-8AD5-BCC3CB33B35F}" srcOrd="10"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B8B83DF-43E9-493A-A585-261170DE645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CADA2FB-EA2F-4BEB-86E9-EDF8128936B1}">
      <dgm:prSet custT="1"/>
      <dgm:spPr/>
      <dgm:t>
        <a:bodyPr/>
        <a:lstStyle/>
        <a:p>
          <a:pPr rtl="0"/>
          <a:r>
            <a:rPr lang="uk-UA" sz="1800" dirty="0" smtClean="0">
              <a:latin typeface="Helvetica" pitchFamily="34" charset="0"/>
              <a:cs typeface="Helvetica" pitchFamily="34" charset="0"/>
            </a:rPr>
            <a:t>Вимоги до неупередженості, наведені в  пункті 4.2, були вдосконалені в порівнянні з вимогами пункту 4.2 о) Настанови ISO/IEC 65. В пункт 4.2 було включено обов'язкові вимоги PAS 17001. Пункт 4.2 детально роз'яснює, яка діяльність може провадитись органом з сертифікації і будь-якою частиною юридичної особи, до якої він належить, і яка діяльність може виконуватися організаціями, з якими орган з сертифікації  має зв'язки. </a:t>
          </a:r>
          <a:endParaRPr lang="en-US" sz="1800" dirty="0">
            <a:latin typeface="Helvetica" pitchFamily="34" charset="0"/>
            <a:cs typeface="Helvetica" pitchFamily="34" charset="0"/>
          </a:endParaRPr>
        </a:p>
      </dgm:t>
    </dgm:pt>
    <dgm:pt modelId="{8CB3791B-DA00-4E22-BE51-7332DC9A2537}" type="parTrans" cxnId="{DC78C93A-B888-4B20-845F-F97F8A571674}">
      <dgm:prSet/>
      <dgm:spPr/>
      <dgm:t>
        <a:bodyPr/>
        <a:lstStyle/>
        <a:p>
          <a:endParaRPr lang="en-US"/>
        </a:p>
      </dgm:t>
    </dgm:pt>
    <dgm:pt modelId="{4F053193-31FD-4622-9878-FAE331883828}" type="sibTrans" cxnId="{DC78C93A-B888-4B20-845F-F97F8A571674}">
      <dgm:prSet/>
      <dgm:spPr/>
      <dgm:t>
        <a:bodyPr/>
        <a:lstStyle/>
        <a:p>
          <a:endParaRPr lang="en-US"/>
        </a:p>
      </dgm:t>
    </dgm:pt>
    <dgm:pt modelId="{0284E46F-F9B4-4D0D-8852-7EEF345E5402}">
      <dgm:prSet custT="1"/>
      <dgm:spPr/>
      <dgm:t>
        <a:bodyPr/>
        <a:lstStyle/>
        <a:p>
          <a:pPr rtl="0"/>
          <a:r>
            <a:rPr lang="uk-UA" sz="1800" dirty="0" smtClean="0">
              <a:latin typeface="Helvetica" pitchFamily="34" charset="0"/>
              <a:cs typeface="Helvetica" pitchFamily="34" charset="0"/>
            </a:rPr>
            <a:t>Окрім вимог до неупередженості в розділі 5.2 описується </a:t>
          </a:r>
          <a:r>
            <a:rPr lang="uk-UA" sz="1800" i="1" dirty="0" smtClean="0">
              <a:latin typeface="Helvetica" pitchFamily="34" charset="0"/>
              <a:cs typeface="Helvetica" pitchFamily="34" charset="0"/>
            </a:rPr>
            <a:t>механізм забезпечення неупередженості</a:t>
          </a:r>
          <a:r>
            <a:rPr lang="uk-UA" sz="1800" dirty="0" smtClean="0">
              <a:latin typeface="Helvetica" pitchFamily="34" charset="0"/>
              <a:cs typeface="Helvetica" pitchFamily="34" charset="0"/>
            </a:rPr>
            <a:t>. Цей механізм базується на рекомендованих вимогах </a:t>
          </a:r>
          <a:r>
            <a:rPr lang="en-US" sz="1800" dirty="0" smtClean="0">
              <a:latin typeface="Helvetica" pitchFamily="34" charset="0"/>
              <a:cs typeface="Helvetica" pitchFamily="34" charset="0"/>
            </a:rPr>
            <a:t>PAS</a:t>
          </a:r>
          <a:r>
            <a:rPr lang="ru-RU" sz="1800" dirty="0" smtClean="0">
              <a:latin typeface="Helvetica" pitchFamily="34" charset="0"/>
              <a:cs typeface="Helvetica" pitchFamily="34" charset="0"/>
            </a:rPr>
            <a:t> 17001. </a:t>
          </a:r>
          <a:r>
            <a:rPr lang="uk-UA" sz="1800" dirty="0" smtClean="0">
              <a:latin typeface="Helvetica" pitchFamily="34" charset="0"/>
              <a:cs typeface="Helvetica" pitchFamily="34" charset="0"/>
            </a:rPr>
            <a:t>Він уточнює і деталізує положення п.4.2 е) Настанови ISO/IEC 65 і забезпечує залучення зацікавлених сторін. Згідно </a:t>
          </a:r>
          <a:r>
            <a:rPr lang="en-US" sz="1800" dirty="0" smtClean="0">
              <a:latin typeface="Helvetica" pitchFamily="34" charset="0"/>
              <a:cs typeface="Helvetica" pitchFamily="34" charset="0"/>
            </a:rPr>
            <a:t>ISO</a:t>
          </a:r>
          <a:r>
            <a:rPr lang="ru-RU" sz="1800" dirty="0" smtClean="0">
              <a:latin typeface="Helvetica" pitchFamily="34" charset="0"/>
              <a:cs typeface="Helvetica" pitchFamily="34" charset="0"/>
            </a:rPr>
            <a:t>/</a:t>
          </a:r>
          <a:r>
            <a:rPr lang="en-US" sz="1800" dirty="0" smtClean="0">
              <a:latin typeface="Helvetica" pitchFamily="34" charset="0"/>
              <a:cs typeface="Helvetica" pitchFamily="34" charset="0"/>
            </a:rPr>
            <a:t>IEC</a:t>
          </a:r>
          <a:r>
            <a:rPr lang="ru-RU" sz="1800" dirty="0" smtClean="0">
              <a:latin typeface="Helvetica" pitchFamily="34" charset="0"/>
              <a:cs typeface="Helvetica" pitchFamily="34" charset="0"/>
            </a:rPr>
            <a:t>17065 </a:t>
          </a:r>
          <a:r>
            <a:rPr lang="uk-UA" sz="1800" dirty="0" smtClean="0">
              <a:latin typeface="Helvetica" pitchFamily="34" charset="0"/>
              <a:cs typeface="Helvetica" pitchFamily="34" charset="0"/>
            </a:rPr>
            <a:t>можливим механізмом забезпечення неупередженості може бути комітет, заснованим одним чи кількома органами з сертифікації чи комітет, створений власником схеми сертифікації, державним чи вповноваженим органом.</a:t>
          </a:r>
          <a:endParaRPr lang="en-US" sz="1800" dirty="0">
            <a:latin typeface="Helvetica" pitchFamily="34" charset="0"/>
            <a:cs typeface="Helvetica" pitchFamily="34" charset="0"/>
          </a:endParaRPr>
        </a:p>
      </dgm:t>
    </dgm:pt>
    <dgm:pt modelId="{EF788626-D140-4AE9-A350-50114159F41C}" type="parTrans" cxnId="{1A556C34-2AC8-4318-9805-1AA7E0B9C526}">
      <dgm:prSet/>
      <dgm:spPr/>
      <dgm:t>
        <a:bodyPr/>
        <a:lstStyle/>
        <a:p>
          <a:endParaRPr lang="en-US"/>
        </a:p>
      </dgm:t>
    </dgm:pt>
    <dgm:pt modelId="{9296240E-09AC-486B-B4D3-3EEC2AF167B7}" type="sibTrans" cxnId="{1A556C34-2AC8-4318-9805-1AA7E0B9C526}">
      <dgm:prSet/>
      <dgm:spPr/>
      <dgm:t>
        <a:bodyPr/>
        <a:lstStyle/>
        <a:p>
          <a:endParaRPr lang="en-US"/>
        </a:p>
      </dgm:t>
    </dgm:pt>
    <dgm:pt modelId="{8DE15BB6-8467-4D0F-8871-555A43510A05}" type="pres">
      <dgm:prSet presAssocID="{BB8B83DF-43E9-493A-A585-261170DE6458}" presName="linear" presStyleCnt="0">
        <dgm:presLayoutVars>
          <dgm:animLvl val="lvl"/>
          <dgm:resizeHandles val="exact"/>
        </dgm:presLayoutVars>
      </dgm:prSet>
      <dgm:spPr/>
      <dgm:t>
        <a:bodyPr/>
        <a:lstStyle/>
        <a:p>
          <a:endParaRPr lang="en-US"/>
        </a:p>
      </dgm:t>
    </dgm:pt>
    <dgm:pt modelId="{5DD89DF3-1BF7-4787-96E5-2AA950AE010B}" type="pres">
      <dgm:prSet presAssocID="{2CADA2FB-EA2F-4BEB-86E9-EDF8128936B1}" presName="parentText" presStyleLbl="node1" presStyleIdx="0" presStyleCnt="2" custScaleY="129207" custLinFactY="-5284" custLinFactNeighborY="-100000">
        <dgm:presLayoutVars>
          <dgm:chMax val="0"/>
          <dgm:bulletEnabled val="1"/>
        </dgm:presLayoutVars>
      </dgm:prSet>
      <dgm:spPr/>
      <dgm:t>
        <a:bodyPr/>
        <a:lstStyle/>
        <a:p>
          <a:endParaRPr lang="en-US"/>
        </a:p>
      </dgm:t>
    </dgm:pt>
    <dgm:pt modelId="{0BBB2FB8-57A0-47E1-ABCC-79D5299A7BFD}" type="pres">
      <dgm:prSet presAssocID="{4F053193-31FD-4622-9878-FAE331883828}" presName="spacer" presStyleCnt="0"/>
      <dgm:spPr/>
    </dgm:pt>
    <dgm:pt modelId="{121AC185-1380-43F6-AB6A-015E2000A82B}" type="pres">
      <dgm:prSet presAssocID="{0284E46F-F9B4-4D0D-8852-7EEF345E5402}" presName="parentText" presStyleLbl="node1" presStyleIdx="1" presStyleCnt="2" custScaleY="143433" custLinFactY="6982" custLinFactNeighborX="-25" custLinFactNeighborY="100000">
        <dgm:presLayoutVars>
          <dgm:chMax val="0"/>
          <dgm:bulletEnabled val="1"/>
        </dgm:presLayoutVars>
      </dgm:prSet>
      <dgm:spPr/>
      <dgm:t>
        <a:bodyPr/>
        <a:lstStyle/>
        <a:p>
          <a:endParaRPr lang="en-US"/>
        </a:p>
      </dgm:t>
    </dgm:pt>
  </dgm:ptLst>
  <dgm:cxnLst>
    <dgm:cxn modelId="{1A556C34-2AC8-4318-9805-1AA7E0B9C526}" srcId="{BB8B83DF-43E9-493A-A585-261170DE6458}" destId="{0284E46F-F9B4-4D0D-8852-7EEF345E5402}" srcOrd="1" destOrd="0" parTransId="{EF788626-D140-4AE9-A350-50114159F41C}" sibTransId="{9296240E-09AC-486B-B4D3-3EEC2AF167B7}"/>
    <dgm:cxn modelId="{35E5FA3C-6113-417E-A7DC-FE038BD87782}" type="presOf" srcId="{2CADA2FB-EA2F-4BEB-86E9-EDF8128936B1}" destId="{5DD89DF3-1BF7-4787-96E5-2AA950AE010B}" srcOrd="0" destOrd="0" presId="urn:microsoft.com/office/officeart/2005/8/layout/vList2"/>
    <dgm:cxn modelId="{4B65E0E1-CA19-429A-8B0C-BFF5B4E41F7E}" type="presOf" srcId="{0284E46F-F9B4-4D0D-8852-7EEF345E5402}" destId="{121AC185-1380-43F6-AB6A-015E2000A82B}" srcOrd="0" destOrd="0" presId="urn:microsoft.com/office/officeart/2005/8/layout/vList2"/>
    <dgm:cxn modelId="{DC78C93A-B888-4B20-845F-F97F8A571674}" srcId="{BB8B83DF-43E9-493A-A585-261170DE6458}" destId="{2CADA2FB-EA2F-4BEB-86E9-EDF8128936B1}" srcOrd="0" destOrd="0" parTransId="{8CB3791B-DA00-4E22-BE51-7332DC9A2537}" sibTransId="{4F053193-31FD-4622-9878-FAE331883828}"/>
    <dgm:cxn modelId="{E9CB2C49-3A52-4F96-99D1-EADC46DB68ED}" type="presOf" srcId="{BB8B83DF-43E9-493A-A585-261170DE6458}" destId="{8DE15BB6-8467-4D0F-8871-555A43510A05}" srcOrd="0" destOrd="0" presId="urn:microsoft.com/office/officeart/2005/8/layout/vList2"/>
    <dgm:cxn modelId="{A2945690-92D1-420B-8E46-A8B81EF08FBA}" type="presParOf" srcId="{8DE15BB6-8467-4D0F-8871-555A43510A05}" destId="{5DD89DF3-1BF7-4787-96E5-2AA950AE010B}" srcOrd="0" destOrd="0" presId="urn:microsoft.com/office/officeart/2005/8/layout/vList2"/>
    <dgm:cxn modelId="{3D3837F4-8F78-4AA1-B9D4-09177B033553}" type="presParOf" srcId="{8DE15BB6-8467-4D0F-8871-555A43510A05}" destId="{0BBB2FB8-57A0-47E1-ABCC-79D5299A7BFD}" srcOrd="1" destOrd="0" presId="urn:microsoft.com/office/officeart/2005/8/layout/vList2"/>
    <dgm:cxn modelId="{60079687-6CA1-4A39-8AF4-B4CAA481499B}" type="presParOf" srcId="{8DE15BB6-8467-4D0F-8871-555A43510A05}" destId="{121AC185-1380-43F6-AB6A-015E2000A82B}"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0B3F5A1-0ED5-4C53-9606-0936977E491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9AE85AF-3FD6-41F8-B40D-29D4C7518794}">
      <dgm:prSet custT="1"/>
      <dgm:spPr/>
      <dgm:t>
        <a:bodyPr/>
        <a:lstStyle/>
        <a:p>
          <a:pPr rtl="0"/>
          <a:r>
            <a:rPr lang="uk-UA" sz="1700" dirty="0" smtClean="0">
              <a:latin typeface="Helvetica" pitchFamily="34" charset="0"/>
              <a:cs typeface="Helvetica" pitchFamily="34" charset="0"/>
            </a:rPr>
            <a:t>Принцип «подвійного контролю», що міститься у п.4.2 Настанови ISO/IEC 65, збережено у ISO/IEC17065, тут уточнюється, що аналіз інформації отриманої при оцінці і прийняття рішення про сертифікацію виконується особою (особами), котрі не залучалися до процесу проведення оцінки, в той час як аналіз і прийняття рішення про сертифікацію можуть виконуватися одночасно однією і тією ж особою або групою осіб. </a:t>
          </a:r>
          <a:endParaRPr lang="en-US" sz="1700" dirty="0">
            <a:latin typeface="Helvetica" pitchFamily="34" charset="0"/>
            <a:cs typeface="Helvetica" pitchFamily="34" charset="0"/>
          </a:endParaRPr>
        </a:p>
      </dgm:t>
    </dgm:pt>
    <dgm:pt modelId="{65969CB1-3251-41D0-A800-96391DA4D184}" type="parTrans" cxnId="{C0B75F9C-F422-4D82-BCBB-D7087866E252}">
      <dgm:prSet/>
      <dgm:spPr/>
      <dgm:t>
        <a:bodyPr/>
        <a:lstStyle/>
        <a:p>
          <a:endParaRPr lang="en-US"/>
        </a:p>
      </dgm:t>
    </dgm:pt>
    <dgm:pt modelId="{6311EA56-93E0-401E-97A1-D1BB6218CD43}" type="sibTrans" cxnId="{C0B75F9C-F422-4D82-BCBB-D7087866E252}">
      <dgm:prSet/>
      <dgm:spPr/>
      <dgm:t>
        <a:bodyPr/>
        <a:lstStyle/>
        <a:p>
          <a:endParaRPr lang="en-US"/>
        </a:p>
      </dgm:t>
    </dgm:pt>
    <dgm:pt modelId="{5F35BAD8-1278-4D90-BE00-7BB5B10501D1}">
      <dgm:prSet custT="1"/>
      <dgm:spPr/>
      <dgm:t>
        <a:bodyPr/>
        <a:lstStyle/>
        <a:p>
          <a:pPr rtl="0"/>
          <a:r>
            <a:rPr lang="uk-UA" sz="1700" dirty="0" smtClean="0">
              <a:latin typeface="Helvetica" pitchFamily="34" charset="0"/>
              <a:cs typeface="Helvetica" pitchFamily="34" charset="0"/>
            </a:rPr>
            <a:t>Аналогічно Настанові ISO/IEC 65 рішення про сертифікацію приймається особою(особами), що є співробітником органу з сертифікації чи працює в ньому за контрактом. Це означає, що віддавати на субпідряд чи іншим чином делегувати прийняття рішення про сертифікацію не дозволяється. Положення про можливість використання для прийняття рішення про сертифікацію особи (осіб), які працюються в організації, що знаходиться під контролем органу з сертифікації (п. 7.6.4) є новим. Під контролем організації органом з сертифікації мається на увазі, наприклад, повне володіння або володіння контрольним пакетом акцій організації, в котрій працює особа (особи), які приймаються  рішення про сертифікацію. </a:t>
          </a:r>
          <a:endParaRPr lang="en-US" sz="1700" dirty="0">
            <a:latin typeface="Helvetica" pitchFamily="34" charset="0"/>
            <a:cs typeface="Helvetica" pitchFamily="34" charset="0"/>
          </a:endParaRPr>
        </a:p>
      </dgm:t>
    </dgm:pt>
    <dgm:pt modelId="{30E68A25-CF68-4757-8C37-011406D57205}" type="parTrans" cxnId="{D0FEB531-0A7C-4C33-9E42-89A0F5DA5F9A}">
      <dgm:prSet/>
      <dgm:spPr/>
      <dgm:t>
        <a:bodyPr/>
        <a:lstStyle/>
        <a:p>
          <a:endParaRPr lang="en-US"/>
        </a:p>
      </dgm:t>
    </dgm:pt>
    <dgm:pt modelId="{7EF2FD7B-E9AE-494F-A94B-94C4BA9DF0DE}" type="sibTrans" cxnId="{D0FEB531-0A7C-4C33-9E42-89A0F5DA5F9A}">
      <dgm:prSet/>
      <dgm:spPr/>
      <dgm:t>
        <a:bodyPr/>
        <a:lstStyle/>
        <a:p>
          <a:endParaRPr lang="en-US"/>
        </a:p>
      </dgm:t>
    </dgm:pt>
    <dgm:pt modelId="{3D59DD87-7DFA-4CEE-BE25-BE1779964CDE}" type="pres">
      <dgm:prSet presAssocID="{50B3F5A1-0ED5-4C53-9606-0936977E4910}" presName="linear" presStyleCnt="0">
        <dgm:presLayoutVars>
          <dgm:animLvl val="lvl"/>
          <dgm:resizeHandles val="exact"/>
        </dgm:presLayoutVars>
      </dgm:prSet>
      <dgm:spPr/>
      <dgm:t>
        <a:bodyPr/>
        <a:lstStyle/>
        <a:p>
          <a:endParaRPr lang="en-US"/>
        </a:p>
      </dgm:t>
    </dgm:pt>
    <dgm:pt modelId="{D53EFA59-A9B1-4441-ADE0-1FEBB0742807}" type="pres">
      <dgm:prSet presAssocID="{69AE85AF-3FD6-41F8-B40D-29D4C7518794}" presName="parentText" presStyleLbl="node1" presStyleIdx="0" presStyleCnt="2" custScaleY="80070" custLinFactY="-18064" custLinFactNeighborX="870" custLinFactNeighborY="-100000">
        <dgm:presLayoutVars>
          <dgm:chMax val="0"/>
          <dgm:bulletEnabled val="1"/>
        </dgm:presLayoutVars>
      </dgm:prSet>
      <dgm:spPr/>
      <dgm:t>
        <a:bodyPr/>
        <a:lstStyle/>
        <a:p>
          <a:endParaRPr lang="en-US"/>
        </a:p>
      </dgm:t>
    </dgm:pt>
    <dgm:pt modelId="{93D5A512-5739-40F6-8A2E-C725EE65EBD4}" type="pres">
      <dgm:prSet presAssocID="{6311EA56-93E0-401E-97A1-D1BB6218CD43}" presName="spacer" presStyleCnt="0"/>
      <dgm:spPr/>
    </dgm:pt>
    <dgm:pt modelId="{97E97886-287E-4C7C-8FC0-659B9D3DC98D}" type="pres">
      <dgm:prSet presAssocID="{5F35BAD8-1278-4D90-BE00-7BB5B10501D1}" presName="parentText" presStyleLbl="node1" presStyleIdx="1" presStyleCnt="2" custScaleY="129656" custLinFactY="2085" custLinFactNeighborX="422" custLinFactNeighborY="100000">
        <dgm:presLayoutVars>
          <dgm:chMax val="0"/>
          <dgm:bulletEnabled val="1"/>
        </dgm:presLayoutVars>
      </dgm:prSet>
      <dgm:spPr/>
      <dgm:t>
        <a:bodyPr/>
        <a:lstStyle/>
        <a:p>
          <a:endParaRPr lang="en-US"/>
        </a:p>
      </dgm:t>
    </dgm:pt>
  </dgm:ptLst>
  <dgm:cxnLst>
    <dgm:cxn modelId="{1818184D-9DBF-4458-8DB9-D2CD8A62B167}" type="presOf" srcId="{69AE85AF-3FD6-41F8-B40D-29D4C7518794}" destId="{D53EFA59-A9B1-4441-ADE0-1FEBB0742807}" srcOrd="0" destOrd="0" presId="urn:microsoft.com/office/officeart/2005/8/layout/vList2"/>
    <dgm:cxn modelId="{C0B75F9C-F422-4D82-BCBB-D7087866E252}" srcId="{50B3F5A1-0ED5-4C53-9606-0936977E4910}" destId="{69AE85AF-3FD6-41F8-B40D-29D4C7518794}" srcOrd="0" destOrd="0" parTransId="{65969CB1-3251-41D0-A800-96391DA4D184}" sibTransId="{6311EA56-93E0-401E-97A1-D1BB6218CD43}"/>
    <dgm:cxn modelId="{66CA9DBF-E27F-45BD-97A8-D93600B2542B}" type="presOf" srcId="{50B3F5A1-0ED5-4C53-9606-0936977E4910}" destId="{3D59DD87-7DFA-4CEE-BE25-BE1779964CDE}" srcOrd="0" destOrd="0" presId="urn:microsoft.com/office/officeart/2005/8/layout/vList2"/>
    <dgm:cxn modelId="{55AC36BA-2766-4EA0-84C3-2B8C5D30F686}" type="presOf" srcId="{5F35BAD8-1278-4D90-BE00-7BB5B10501D1}" destId="{97E97886-287E-4C7C-8FC0-659B9D3DC98D}" srcOrd="0" destOrd="0" presId="urn:microsoft.com/office/officeart/2005/8/layout/vList2"/>
    <dgm:cxn modelId="{D0FEB531-0A7C-4C33-9E42-89A0F5DA5F9A}" srcId="{50B3F5A1-0ED5-4C53-9606-0936977E4910}" destId="{5F35BAD8-1278-4D90-BE00-7BB5B10501D1}" srcOrd="1" destOrd="0" parTransId="{30E68A25-CF68-4757-8C37-011406D57205}" sibTransId="{7EF2FD7B-E9AE-494F-A94B-94C4BA9DF0DE}"/>
    <dgm:cxn modelId="{296F37B4-807C-44E4-BA4C-3C1D0E003F12}" type="presParOf" srcId="{3D59DD87-7DFA-4CEE-BE25-BE1779964CDE}" destId="{D53EFA59-A9B1-4441-ADE0-1FEBB0742807}" srcOrd="0" destOrd="0" presId="urn:microsoft.com/office/officeart/2005/8/layout/vList2"/>
    <dgm:cxn modelId="{B02E1C72-A7F9-4010-A303-491A66EC286B}" type="presParOf" srcId="{3D59DD87-7DFA-4CEE-BE25-BE1779964CDE}" destId="{93D5A512-5739-40F6-8A2E-C725EE65EBD4}" srcOrd="1" destOrd="0" presId="urn:microsoft.com/office/officeart/2005/8/layout/vList2"/>
    <dgm:cxn modelId="{85EC6652-8B1E-4D9C-92E4-1397574D3DFD}" type="presParOf" srcId="{3D59DD87-7DFA-4CEE-BE25-BE1779964CDE}" destId="{97E97886-287E-4C7C-8FC0-659B9D3DC98D}"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algn="ctr" rtl="0"/>
          <a:r>
            <a:rPr lang="uk-UA" sz="2000" dirty="0" smtClean="0">
              <a:latin typeface="Helvetica" pitchFamily="34" charset="0"/>
              <a:cs typeface="Helvetica" pitchFamily="34" charset="0"/>
            </a:rPr>
            <a:t>Суттєвих змін порівняно з Настановою </a:t>
          </a:r>
          <a:r>
            <a:rPr lang="en-US" sz="2000" dirty="0" smtClean="0">
              <a:latin typeface="Helvetica" pitchFamily="34" charset="0"/>
              <a:cs typeface="Helvetica" pitchFamily="34" charset="0"/>
            </a:rPr>
            <a:t>ISO/IEC 65 </a:t>
          </a:r>
          <a:r>
            <a:rPr lang="uk-UA" sz="2000" dirty="0" smtClean="0">
              <a:latin typeface="Helvetica" pitchFamily="34" charset="0"/>
              <a:cs typeface="Helvetica" pitchFamily="34" charset="0"/>
            </a:rPr>
            <a:t>немає, проте наводиться більш детальний опис</a:t>
          </a:r>
          <a:r>
            <a:rPr lang="en-US" sz="2000" dirty="0" smtClean="0"/>
            <a:t> </a:t>
          </a:r>
          <a:endParaRPr lang="en-US" sz="2000" dirty="0"/>
        </a:p>
      </dgm:t>
    </dgm:pt>
    <dgm:pt modelId="{19D1AF14-E63F-4487-80C6-F4DADABF91F3}" type="parTrans" cxnId="{E116D85A-A7B0-4287-B6F3-23FEA9C90E53}">
      <dgm:prSet/>
      <dgm:spPr/>
      <dgm:t>
        <a:bodyPr/>
        <a:lstStyle/>
        <a:p>
          <a:pPr algn="ctr"/>
          <a:endParaRPr lang="en-US"/>
        </a:p>
      </dgm:t>
    </dgm:pt>
    <dgm:pt modelId="{5FF181FA-46DA-4E7F-8FB4-B54D5CF344BA}" type="sibTrans" cxnId="{E116D85A-A7B0-4287-B6F3-23FEA9C90E53}">
      <dgm:prSet/>
      <dgm:spPr/>
      <dgm:t>
        <a:bodyPr/>
        <a:lstStyle/>
        <a:p>
          <a:pPr algn="ctr"/>
          <a:endParaRPr lang="en-US"/>
        </a:p>
      </dgm:t>
    </dgm:pt>
    <dgm:pt modelId="{4269CE37-4603-4F40-914B-25EBED34402C}">
      <dgm:prSet/>
      <dgm:spPr/>
      <dgm:t>
        <a:bodyPr/>
        <a:lstStyle/>
        <a:p>
          <a:pPr algn="ctr" rtl="0"/>
          <a:endParaRPr lang="en-US" dirty="0"/>
        </a:p>
      </dgm:t>
    </dgm:pt>
    <dgm:pt modelId="{D615ACDF-B217-40BA-B944-8799CD2AE304}" type="parTrans" cxnId="{6747FB82-285B-4400-A836-F80DAD74572D}">
      <dgm:prSet/>
      <dgm:spPr/>
      <dgm:t>
        <a:bodyPr/>
        <a:lstStyle/>
        <a:p>
          <a:pPr algn="ctr"/>
          <a:endParaRPr lang="en-US"/>
        </a:p>
      </dgm:t>
    </dgm:pt>
    <dgm:pt modelId="{5AED8B50-8924-4100-B2EF-499B902C5108}" type="sibTrans" cxnId="{6747FB82-285B-4400-A836-F80DAD74572D}">
      <dgm:prSet/>
      <dgm:spPr/>
      <dgm:t>
        <a:bodyPr/>
        <a:lstStyle/>
        <a:p>
          <a:pPr algn="ctr"/>
          <a:endParaRPr lang="en-US"/>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X="81429" custLinFactNeighborX="8635" custLinFactNeighborY="-51101">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dgm:presLayoutVars>
          <dgm:bulletEnabled val="1"/>
        </dgm:presLayoutVars>
      </dgm:prSet>
      <dgm:spPr/>
      <dgm:t>
        <a:bodyPr/>
        <a:lstStyle/>
        <a:p>
          <a:endParaRPr lang="en-US"/>
        </a:p>
      </dgm:t>
    </dgm:pt>
  </dgm:ptLst>
  <dgm:cxnLst>
    <dgm:cxn modelId="{6747FB82-285B-4400-A836-F80DAD74572D}" srcId="{22D31482-1855-4E8A-B9AF-6247E2BE4F24}" destId="{4269CE37-4603-4F40-914B-25EBED34402C}" srcOrd="0" destOrd="0" parTransId="{D615ACDF-B217-40BA-B944-8799CD2AE304}" sibTransId="{5AED8B50-8924-4100-B2EF-499B902C5108}"/>
    <dgm:cxn modelId="{8907F821-5F2E-4FC4-BA2C-62F64F3E6D8A}" type="presOf" srcId="{4269CE37-4603-4F40-914B-25EBED34402C}" destId="{30D332B2-144B-4001-9925-49927A0BCF57}" srcOrd="0" destOrd="0" presId="urn:microsoft.com/office/officeart/2005/8/layout/vList2"/>
    <dgm:cxn modelId="{12F72B73-54A0-4827-BAD5-A9D1A15B5F12}" type="presOf" srcId="{22D31482-1855-4E8A-B9AF-6247E2BE4F24}" destId="{B52E3E12-5333-4934-A138-5DC5A3D3C7BB}" srcOrd="0" destOrd="0"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780494E7-4880-427F-A6CC-E6D17E8FB9D2}" type="presOf" srcId="{07877A1A-D040-4FC7-8C7F-03163C74AD91}" destId="{4BCFE557-AC2B-48AD-8133-8C0E87B167E3}" srcOrd="0" destOrd="0" presId="urn:microsoft.com/office/officeart/2005/8/layout/vList2"/>
    <dgm:cxn modelId="{EFBBA469-D8D5-454E-A1D0-20EB44183FB1}" type="presParOf" srcId="{4BCFE557-AC2B-48AD-8133-8C0E87B167E3}" destId="{B52E3E12-5333-4934-A138-5DC5A3D3C7BB}" srcOrd="0" destOrd="0" presId="urn:microsoft.com/office/officeart/2005/8/layout/vList2"/>
    <dgm:cxn modelId="{ADA1D60A-0EF5-4363-8888-1AF348C3321E}"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rtl="0"/>
          <a:r>
            <a:rPr lang="uk-UA" sz="1900" dirty="0" smtClean="0">
              <a:latin typeface="Helvetica" pitchFamily="34" charset="0"/>
              <a:cs typeface="Helvetica" pitchFamily="34" charset="0"/>
            </a:rPr>
            <a:t>Суттєвих змін порівняно з Настановою </a:t>
          </a:r>
          <a:r>
            <a:rPr lang="en-US" sz="1900" dirty="0" smtClean="0">
              <a:latin typeface="Helvetica" pitchFamily="34" charset="0"/>
              <a:cs typeface="Helvetica" pitchFamily="34" charset="0"/>
            </a:rPr>
            <a:t>ISO/IEC 65 </a:t>
          </a:r>
          <a:r>
            <a:rPr lang="uk-UA" sz="1900" dirty="0" smtClean="0">
              <a:latin typeface="Helvetica" pitchFamily="34" charset="0"/>
              <a:cs typeface="Helvetica" pitchFamily="34" charset="0"/>
            </a:rPr>
            <a:t>немає, проте наводиться більш детальний опис</a:t>
          </a:r>
          <a:endParaRPr lang="en-US" sz="1900" dirty="0">
            <a:latin typeface="Helvetica" pitchFamily="34" charset="0"/>
            <a:cs typeface="Helvetica" pitchFamily="34" charset="0"/>
          </a:endParaRPr>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4269CE37-4603-4F40-914B-25EBED34402C}">
      <dgm:prSet/>
      <dgm:spPr/>
      <dgm:t>
        <a:bodyPr/>
        <a:lstStyle/>
        <a:p>
          <a:pPr rtl="0"/>
          <a:endParaRPr lang="en-US" dirty="0"/>
        </a:p>
      </dgm:t>
    </dgm:pt>
    <dgm:pt modelId="{D615ACDF-B217-40BA-B944-8799CD2AE304}" type="parTrans" cxnId="{6747FB82-285B-4400-A836-F80DAD74572D}">
      <dgm:prSet/>
      <dgm:spPr/>
      <dgm:t>
        <a:bodyPr/>
        <a:lstStyle/>
        <a:p>
          <a:endParaRPr lang="en-US"/>
        </a:p>
      </dgm:t>
    </dgm:pt>
    <dgm:pt modelId="{5AED8B50-8924-4100-B2EF-499B902C5108}" type="sibTrans" cxnId="{6747FB82-285B-4400-A836-F80DAD74572D}">
      <dgm:prSet/>
      <dgm:spPr/>
      <dgm:t>
        <a:bodyPr/>
        <a:lstStyle/>
        <a:p>
          <a:endParaRPr lang="en-US"/>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Y="157122" custLinFactY="-54727" custLinFactNeighborY="-100000">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dgm:presLayoutVars>
          <dgm:bulletEnabled val="1"/>
        </dgm:presLayoutVars>
      </dgm:prSet>
      <dgm:spPr/>
      <dgm:t>
        <a:bodyPr/>
        <a:lstStyle/>
        <a:p>
          <a:endParaRPr lang="en-US"/>
        </a:p>
      </dgm:t>
    </dgm:pt>
  </dgm:ptLst>
  <dgm:cxnLst>
    <dgm:cxn modelId="{6747FB82-285B-4400-A836-F80DAD74572D}" srcId="{22D31482-1855-4E8A-B9AF-6247E2BE4F24}" destId="{4269CE37-4603-4F40-914B-25EBED34402C}" srcOrd="0" destOrd="0" parTransId="{D615ACDF-B217-40BA-B944-8799CD2AE304}" sibTransId="{5AED8B50-8924-4100-B2EF-499B902C5108}"/>
    <dgm:cxn modelId="{23583C12-2CF3-4921-9532-F79BD99AE052}" type="presOf" srcId="{4269CE37-4603-4F40-914B-25EBED34402C}" destId="{30D332B2-144B-4001-9925-49927A0BCF57}" srcOrd="0" destOrd="0" presId="urn:microsoft.com/office/officeart/2005/8/layout/vList2"/>
    <dgm:cxn modelId="{CA0CA1FD-329A-40D1-876C-6A1ACC9FC258}" type="presOf" srcId="{22D31482-1855-4E8A-B9AF-6247E2BE4F24}" destId="{B52E3E12-5333-4934-A138-5DC5A3D3C7BB}" srcOrd="0" destOrd="0" presId="urn:microsoft.com/office/officeart/2005/8/layout/vList2"/>
    <dgm:cxn modelId="{D8DEBE36-CC24-479A-A0E4-BE8D7EADD82A}" type="presOf" srcId="{07877A1A-D040-4FC7-8C7F-03163C74AD91}" destId="{4BCFE557-AC2B-48AD-8133-8C0E87B167E3}" srcOrd="0" destOrd="0"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90D0E5A5-9CD7-495C-97CB-143DDB475B1F}" type="presParOf" srcId="{4BCFE557-AC2B-48AD-8133-8C0E87B167E3}" destId="{B52E3E12-5333-4934-A138-5DC5A3D3C7BB}" srcOrd="0" destOrd="0" presId="urn:microsoft.com/office/officeart/2005/8/layout/vList2"/>
    <dgm:cxn modelId="{A6DB2710-EBA8-4B63-8BB3-227E65AE3982}"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BF043AA-AB41-4DFC-BEEF-CE729BB3C384}"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B8C92098-45BC-4CA9-B4F0-B2FD0A353F0E}">
      <dgm:prSet phldrT="[Text]" custT="1"/>
      <dgm:spPr>
        <a:solidFill>
          <a:schemeClr val="accent2">
            <a:lumMod val="75000"/>
          </a:schemeClr>
        </a:solidFill>
        <a:ln>
          <a:solidFill>
            <a:schemeClr val="accent2">
              <a:lumMod val="75000"/>
            </a:schemeClr>
          </a:solidFill>
        </a:ln>
      </dgm:spPr>
      <dgm:t>
        <a:bodyPr/>
        <a:lstStyle/>
        <a:p>
          <a:r>
            <a:rPr lang="uk-UA" sz="1400" b="1" dirty="0" smtClean="0"/>
            <a:t>Холдинг </a:t>
          </a:r>
          <a:endParaRPr lang="fr-CH" sz="1400" b="1" dirty="0" smtClean="0"/>
        </a:p>
      </dgm:t>
    </dgm:pt>
    <dgm:pt modelId="{A9BB9806-0A22-4FF9-8C8B-29C430DAB226}" type="parTrans" cxnId="{A80059F2-F145-44F1-965B-159950A0C4C7}">
      <dgm:prSet/>
      <dgm:spPr/>
      <dgm:t>
        <a:bodyPr/>
        <a:lstStyle/>
        <a:p>
          <a:endParaRPr lang="en-US" sz="1400" b="1"/>
        </a:p>
      </dgm:t>
    </dgm:pt>
    <dgm:pt modelId="{9B7E761B-7721-4CC0-BD1F-4E3ACE996C45}" type="sibTrans" cxnId="{A80059F2-F145-44F1-965B-159950A0C4C7}">
      <dgm:prSet/>
      <dgm:spPr/>
      <dgm:t>
        <a:bodyPr/>
        <a:lstStyle/>
        <a:p>
          <a:endParaRPr lang="en-US" sz="1400" b="1"/>
        </a:p>
      </dgm:t>
    </dgm:pt>
    <dgm:pt modelId="{DC41892C-F7DD-4985-B41D-422F26BF06FC}">
      <dgm:prSet phldrT="[Text]" custT="1"/>
      <dgm:spPr>
        <a:solidFill>
          <a:schemeClr val="accent2">
            <a:lumMod val="75000"/>
          </a:schemeClr>
        </a:solidFill>
      </dgm:spPr>
      <dgm:t>
        <a:bodyPr/>
        <a:lstStyle/>
        <a:p>
          <a:r>
            <a:rPr lang="uk-UA" sz="1400" b="1" dirty="0" smtClean="0"/>
            <a:t>Юр. особа </a:t>
          </a:r>
        </a:p>
        <a:p>
          <a:r>
            <a:rPr lang="en-US" sz="1400" b="1" dirty="0" smtClean="0"/>
            <a:t>1</a:t>
          </a:r>
          <a:endParaRPr lang="en-US" sz="1400" b="1" dirty="0"/>
        </a:p>
      </dgm:t>
    </dgm:pt>
    <dgm:pt modelId="{1B94F8AE-C09E-4F81-8A20-3CB2E329F01E}" type="parTrans" cxnId="{919691DC-A361-439F-AF07-63BB199A2F4E}">
      <dgm:prSet/>
      <dgm:spPr>
        <a:ln>
          <a:solidFill>
            <a:schemeClr val="accent2">
              <a:lumMod val="75000"/>
            </a:schemeClr>
          </a:solidFill>
        </a:ln>
      </dgm:spPr>
      <dgm:t>
        <a:bodyPr/>
        <a:lstStyle/>
        <a:p>
          <a:endParaRPr lang="en-US" sz="1400" b="1"/>
        </a:p>
      </dgm:t>
    </dgm:pt>
    <dgm:pt modelId="{9FF92E63-40B3-4108-A297-183DECE0FE53}" type="sibTrans" cxnId="{919691DC-A361-439F-AF07-63BB199A2F4E}">
      <dgm:prSet/>
      <dgm:spPr/>
      <dgm:t>
        <a:bodyPr/>
        <a:lstStyle/>
        <a:p>
          <a:endParaRPr lang="en-US" sz="1400" b="1"/>
        </a:p>
      </dgm:t>
    </dgm:pt>
    <dgm:pt modelId="{CB5E1CCA-4C1F-4017-8C80-149C41474093}">
      <dgm:prSet phldrT="[Text]" custT="1"/>
      <dgm:spPr>
        <a:solidFill>
          <a:schemeClr val="accent2">
            <a:lumMod val="75000"/>
          </a:schemeClr>
        </a:solidFill>
      </dgm:spPr>
      <dgm:t>
        <a:bodyPr/>
        <a:lstStyle/>
        <a:p>
          <a:r>
            <a:rPr lang="uk-UA" sz="1400" b="1" dirty="0" smtClean="0"/>
            <a:t>Юр. особа </a:t>
          </a:r>
        </a:p>
        <a:p>
          <a:r>
            <a:rPr lang="en-US" sz="1400" b="1" dirty="0" smtClean="0"/>
            <a:t>2</a:t>
          </a:r>
          <a:endParaRPr lang="en-US" sz="1400" b="1" dirty="0"/>
        </a:p>
      </dgm:t>
    </dgm:pt>
    <dgm:pt modelId="{8D44613B-4253-412C-8021-A906B55A7527}" type="parTrans" cxnId="{1A4C3873-337F-4ABA-8A4B-DE98898FDE32}">
      <dgm:prSet/>
      <dgm:spPr>
        <a:ln>
          <a:solidFill>
            <a:schemeClr val="accent2">
              <a:lumMod val="75000"/>
            </a:schemeClr>
          </a:solidFill>
        </a:ln>
      </dgm:spPr>
      <dgm:t>
        <a:bodyPr/>
        <a:lstStyle/>
        <a:p>
          <a:endParaRPr lang="en-US" sz="1400" b="1"/>
        </a:p>
      </dgm:t>
    </dgm:pt>
    <dgm:pt modelId="{9B1E2812-79DC-4411-88BC-A2F986A5B6AA}" type="sibTrans" cxnId="{1A4C3873-337F-4ABA-8A4B-DE98898FDE32}">
      <dgm:prSet/>
      <dgm:spPr/>
      <dgm:t>
        <a:bodyPr/>
        <a:lstStyle/>
        <a:p>
          <a:endParaRPr lang="en-US" sz="1400" b="1"/>
        </a:p>
      </dgm:t>
    </dgm:pt>
    <dgm:pt modelId="{0734A6E6-2494-4D07-B31D-637F1CF10474}">
      <dgm:prSet phldrT="[Text]" custT="1"/>
      <dgm:spPr>
        <a:solidFill>
          <a:schemeClr val="accent2">
            <a:lumMod val="75000"/>
          </a:schemeClr>
        </a:solidFill>
      </dgm:spPr>
      <dgm:t>
        <a:bodyPr/>
        <a:lstStyle/>
        <a:p>
          <a:r>
            <a:rPr lang="uk-UA" sz="1400" b="1" dirty="0" smtClean="0"/>
            <a:t>Юр. особа </a:t>
          </a:r>
        </a:p>
        <a:p>
          <a:r>
            <a:rPr lang="en-US" sz="1400" b="1" dirty="0" smtClean="0"/>
            <a:t>3</a:t>
          </a:r>
          <a:endParaRPr lang="en-US" sz="1400" b="1" dirty="0"/>
        </a:p>
      </dgm:t>
    </dgm:pt>
    <dgm:pt modelId="{9E9134AA-5723-4A61-AAA1-C9A060278CCD}" type="parTrans" cxnId="{8C7A9EF1-2AD7-43FD-8EA5-34788FC498BF}">
      <dgm:prSet/>
      <dgm:spPr>
        <a:ln>
          <a:solidFill>
            <a:schemeClr val="accent2">
              <a:lumMod val="75000"/>
            </a:schemeClr>
          </a:solidFill>
        </a:ln>
      </dgm:spPr>
      <dgm:t>
        <a:bodyPr/>
        <a:lstStyle/>
        <a:p>
          <a:endParaRPr lang="en-US" sz="1400" b="1"/>
        </a:p>
      </dgm:t>
    </dgm:pt>
    <dgm:pt modelId="{81F0825C-BB60-4C75-B611-178E588691AC}" type="sibTrans" cxnId="{8C7A9EF1-2AD7-43FD-8EA5-34788FC498BF}">
      <dgm:prSet/>
      <dgm:spPr/>
      <dgm:t>
        <a:bodyPr/>
        <a:lstStyle/>
        <a:p>
          <a:endParaRPr lang="en-US" sz="1400" b="1"/>
        </a:p>
      </dgm:t>
    </dgm:pt>
    <dgm:pt modelId="{BBAFC408-812F-4958-9506-69C94C712456}">
      <dgm:prSet phldrT="[Text]" custT="1"/>
      <dgm:spPr>
        <a:solidFill>
          <a:schemeClr val="accent2">
            <a:lumMod val="75000"/>
          </a:schemeClr>
        </a:solidFill>
      </dgm:spPr>
      <dgm:t>
        <a:bodyPr/>
        <a:lstStyle/>
        <a:p>
          <a:r>
            <a:rPr lang="uk-UA" sz="1400" b="1" dirty="0" smtClean="0"/>
            <a:t>Підрозділ</a:t>
          </a:r>
        </a:p>
        <a:p>
          <a:r>
            <a:rPr lang="en-US" sz="1400" b="1" dirty="0" smtClean="0"/>
            <a:t>1.1</a:t>
          </a:r>
          <a:endParaRPr lang="en-US" sz="1400" b="1" dirty="0"/>
        </a:p>
      </dgm:t>
    </dgm:pt>
    <dgm:pt modelId="{AA17BC1B-AAA4-4C54-B449-938B0788FE78}" type="parTrans" cxnId="{6925BFEB-2CA3-4C26-9BF7-A7229633F44E}">
      <dgm:prSet/>
      <dgm:spPr>
        <a:ln>
          <a:solidFill>
            <a:schemeClr val="accent2">
              <a:lumMod val="75000"/>
            </a:schemeClr>
          </a:solidFill>
        </a:ln>
      </dgm:spPr>
      <dgm:t>
        <a:bodyPr/>
        <a:lstStyle/>
        <a:p>
          <a:endParaRPr lang="de-DE" sz="1400" b="1"/>
        </a:p>
      </dgm:t>
    </dgm:pt>
    <dgm:pt modelId="{BDC3FCE3-645B-461C-8522-9EB2F78CD0FD}" type="sibTrans" cxnId="{6925BFEB-2CA3-4C26-9BF7-A7229633F44E}">
      <dgm:prSet/>
      <dgm:spPr/>
      <dgm:t>
        <a:bodyPr/>
        <a:lstStyle/>
        <a:p>
          <a:endParaRPr lang="de-DE" sz="1400" b="1"/>
        </a:p>
      </dgm:t>
    </dgm:pt>
    <dgm:pt modelId="{0FA565C9-350C-4110-BECA-CCA5893D669D}">
      <dgm:prSet phldrT="[Text]" custT="1"/>
      <dgm:spPr>
        <a:solidFill>
          <a:schemeClr val="accent2">
            <a:lumMod val="75000"/>
          </a:schemeClr>
        </a:solidFill>
      </dgm:spPr>
      <dgm:t>
        <a:bodyPr/>
        <a:lstStyle/>
        <a:p>
          <a:r>
            <a:rPr lang="uk-UA" sz="1400" b="1" dirty="0" err="1" smtClean="0"/>
            <a:t>Рег</a:t>
          </a:r>
          <a:r>
            <a:rPr lang="uk-UA" sz="1400" b="1" dirty="0" smtClean="0"/>
            <a:t>. </a:t>
          </a:r>
          <a:r>
            <a:rPr lang="en-US" sz="1400" b="1" dirty="0" smtClean="0"/>
            <a:t>1.1</a:t>
          </a:r>
          <a:endParaRPr lang="en-US" sz="1400" b="1" dirty="0"/>
        </a:p>
      </dgm:t>
    </dgm:pt>
    <dgm:pt modelId="{E54491EE-1832-48FD-B645-8AB301F9093A}" type="parTrans" cxnId="{6501E347-2C27-4205-955D-B0CB81E5CF67}">
      <dgm:prSet/>
      <dgm:spPr>
        <a:ln>
          <a:solidFill>
            <a:schemeClr val="accent2">
              <a:lumMod val="75000"/>
            </a:schemeClr>
          </a:solidFill>
        </a:ln>
      </dgm:spPr>
      <dgm:t>
        <a:bodyPr/>
        <a:lstStyle/>
        <a:p>
          <a:endParaRPr lang="de-DE" sz="1400" b="1"/>
        </a:p>
      </dgm:t>
    </dgm:pt>
    <dgm:pt modelId="{39FE8D95-EBC7-4482-AABA-ADD5610776D2}" type="sibTrans" cxnId="{6501E347-2C27-4205-955D-B0CB81E5CF67}">
      <dgm:prSet/>
      <dgm:spPr/>
      <dgm:t>
        <a:bodyPr/>
        <a:lstStyle/>
        <a:p>
          <a:endParaRPr lang="de-DE" sz="1400" b="1"/>
        </a:p>
      </dgm:t>
    </dgm:pt>
    <dgm:pt modelId="{292F21E3-2DFE-41E4-943D-477B0A843C2D}">
      <dgm:prSet phldrT="[Text]" custT="1"/>
      <dgm:spPr>
        <a:solidFill>
          <a:srgbClr val="FFFF00"/>
        </a:solidFill>
      </dgm:spPr>
      <dgm:t>
        <a:bodyPr/>
        <a:lstStyle/>
        <a:p>
          <a:r>
            <a:rPr lang="uk-UA" sz="1400" b="1" dirty="0" smtClean="0">
              <a:solidFill>
                <a:schemeClr val="tx1"/>
              </a:solidFill>
            </a:rPr>
            <a:t>ООВ</a:t>
          </a:r>
          <a:endParaRPr lang="en-US" sz="1400" b="1" dirty="0">
            <a:solidFill>
              <a:schemeClr val="tx1"/>
            </a:solidFill>
          </a:endParaRPr>
        </a:p>
      </dgm:t>
    </dgm:pt>
    <dgm:pt modelId="{FDFD4636-A2D5-431C-A480-9E3212BAF155}" type="parTrans" cxnId="{DBFFD4CD-EC5D-4657-B253-09C14CF0DF34}">
      <dgm:prSet/>
      <dgm:spPr>
        <a:ln>
          <a:solidFill>
            <a:schemeClr val="accent2">
              <a:lumMod val="75000"/>
            </a:schemeClr>
          </a:solidFill>
        </a:ln>
      </dgm:spPr>
      <dgm:t>
        <a:bodyPr/>
        <a:lstStyle/>
        <a:p>
          <a:endParaRPr lang="de-DE" sz="1400" b="1"/>
        </a:p>
      </dgm:t>
    </dgm:pt>
    <dgm:pt modelId="{AC77819D-9845-4D42-835F-4CEA14965F5B}" type="sibTrans" cxnId="{DBFFD4CD-EC5D-4657-B253-09C14CF0DF34}">
      <dgm:prSet/>
      <dgm:spPr/>
      <dgm:t>
        <a:bodyPr/>
        <a:lstStyle/>
        <a:p>
          <a:endParaRPr lang="de-DE" sz="1400" b="1"/>
        </a:p>
      </dgm:t>
    </dgm:pt>
    <dgm:pt modelId="{99AEC75F-D3CD-450C-9F32-4BB319E6ADC8}">
      <dgm:prSet phldrT="[Text]" custT="1"/>
      <dgm:spPr>
        <a:solidFill>
          <a:schemeClr val="accent2">
            <a:lumMod val="75000"/>
          </a:schemeClr>
        </a:solidFill>
      </dgm:spPr>
      <dgm:t>
        <a:bodyPr/>
        <a:lstStyle/>
        <a:p>
          <a:r>
            <a:rPr lang="uk-UA" sz="1400" b="1" dirty="0" smtClean="0"/>
            <a:t>Відділ</a:t>
          </a:r>
        </a:p>
        <a:p>
          <a:r>
            <a:rPr lang="en-US" sz="1400" b="1" dirty="0" smtClean="0"/>
            <a:t>2.1</a:t>
          </a:r>
          <a:endParaRPr lang="en-US" sz="1400" b="1" dirty="0"/>
        </a:p>
      </dgm:t>
    </dgm:pt>
    <dgm:pt modelId="{9CF2ADE0-A3DF-4E52-B199-564B9641489B}" type="parTrans" cxnId="{EE263427-40E3-4403-AA6C-747281FA2E1D}">
      <dgm:prSet/>
      <dgm:spPr>
        <a:ln>
          <a:solidFill>
            <a:schemeClr val="accent2">
              <a:lumMod val="75000"/>
            </a:schemeClr>
          </a:solidFill>
        </a:ln>
      </dgm:spPr>
      <dgm:t>
        <a:bodyPr/>
        <a:lstStyle/>
        <a:p>
          <a:endParaRPr lang="de-DE" sz="1400" b="1"/>
        </a:p>
      </dgm:t>
    </dgm:pt>
    <dgm:pt modelId="{51E185F6-FA4C-4614-8B86-A23D25BF0BFC}" type="sibTrans" cxnId="{EE263427-40E3-4403-AA6C-747281FA2E1D}">
      <dgm:prSet/>
      <dgm:spPr/>
      <dgm:t>
        <a:bodyPr/>
        <a:lstStyle/>
        <a:p>
          <a:endParaRPr lang="de-DE" sz="1400" b="1"/>
        </a:p>
      </dgm:t>
    </dgm:pt>
    <dgm:pt modelId="{17090FB8-B6F1-42F9-91F3-ADEE3D1CC849}">
      <dgm:prSet phldrT="[Text]" custT="1"/>
      <dgm:spPr>
        <a:solidFill>
          <a:schemeClr val="accent2">
            <a:lumMod val="75000"/>
          </a:schemeClr>
        </a:solidFill>
      </dgm:spPr>
      <dgm:t>
        <a:bodyPr/>
        <a:lstStyle/>
        <a:p>
          <a:r>
            <a:rPr lang="uk-UA" sz="1400" b="1" dirty="0" smtClean="0"/>
            <a:t>Юр. особа </a:t>
          </a:r>
          <a:r>
            <a:rPr lang="en-US" sz="1400" b="1" dirty="0" smtClean="0"/>
            <a:t>3.1</a:t>
          </a:r>
          <a:endParaRPr lang="en-US" sz="1400" b="1" dirty="0"/>
        </a:p>
      </dgm:t>
    </dgm:pt>
    <dgm:pt modelId="{640CFCFA-06A0-487E-A274-0DE0AACBFFE4}" type="parTrans" cxnId="{833EE70F-18ED-42AA-8008-57A9DDA431B5}">
      <dgm:prSet/>
      <dgm:spPr>
        <a:ln>
          <a:solidFill>
            <a:schemeClr val="accent2">
              <a:lumMod val="75000"/>
            </a:schemeClr>
          </a:solidFill>
        </a:ln>
      </dgm:spPr>
      <dgm:t>
        <a:bodyPr/>
        <a:lstStyle/>
        <a:p>
          <a:endParaRPr lang="de-DE" sz="1400" b="1"/>
        </a:p>
      </dgm:t>
    </dgm:pt>
    <dgm:pt modelId="{4E1B68F5-8B1D-45EC-B0AA-DFDCE308AFE1}" type="sibTrans" cxnId="{833EE70F-18ED-42AA-8008-57A9DDA431B5}">
      <dgm:prSet/>
      <dgm:spPr/>
      <dgm:t>
        <a:bodyPr/>
        <a:lstStyle/>
        <a:p>
          <a:endParaRPr lang="de-DE" sz="1400" b="1"/>
        </a:p>
      </dgm:t>
    </dgm:pt>
    <dgm:pt modelId="{13E4C50C-A6FD-4B06-A2BE-A69DDECCBBE7}">
      <dgm:prSet phldrT="[Text]" custT="1"/>
      <dgm:spPr>
        <a:solidFill>
          <a:schemeClr val="accent2">
            <a:lumMod val="75000"/>
          </a:schemeClr>
        </a:solidFill>
      </dgm:spPr>
      <dgm:t>
        <a:bodyPr/>
        <a:lstStyle/>
        <a:p>
          <a:r>
            <a:rPr lang="uk-UA" sz="1400" b="1" dirty="0" smtClean="0"/>
            <a:t>Юр. особа </a:t>
          </a:r>
          <a:r>
            <a:rPr lang="en-US" sz="1400" b="1" dirty="0" smtClean="0"/>
            <a:t>3.2</a:t>
          </a:r>
          <a:endParaRPr lang="en-US" sz="1400" b="1" dirty="0"/>
        </a:p>
      </dgm:t>
    </dgm:pt>
    <dgm:pt modelId="{BA957415-6B89-4E9B-9DB1-D0223C72C892}" type="parTrans" cxnId="{0161AD73-5A77-47E2-A5E0-4644B65F7F85}">
      <dgm:prSet/>
      <dgm:spPr>
        <a:ln>
          <a:solidFill>
            <a:schemeClr val="accent2">
              <a:lumMod val="75000"/>
            </a:schemeClr>
          </a:solidFill>
        </a:ln>
      </dgm:spPr>
      <dgm:t>
        <a:bodyPr/>
        <a:lstStyle/>
        <a:p>
          <a:endParaRPr lang="de-DE" sz="1400" b="1"/>
        </a:p>
      </dgm:t>
    </dgm:pt>
    <dgm:pt modelId="{77014892-F9E6-4EE6-A1F0-31A31165C8F3}" type="sibTrans" cxnId="{0161AD73-5A77-47E2-A5E0-4644B65F7F85}">
      <dgm:prSet/>
      <dgm:spPr/>
      <dgm:t>
        <a:bodyPr/>
        <a:lstStyle/>
        <a:p>
          <a:endParaRPr lang="de-DE" sz="1400" b="1"/>
        </a:p>
      </dgm:t>
    </dgm:pt>
    <dgm:pt modelId="{AA536CFE-CDCC-4B3B-A112-5335C517D6AF}">
      <dgm:prSet phldrT="[Text]" custT="1"/>
      <dgm:spPr>
        <a:solidFill>
          <a:schemeClr val="accent2">
            <a:lumMod val="75000"/>
          </a:schemeClr>
        </a:solidFill>
      </dgm:spPr>
      <dgm:t>
        <a:bodyPr/>
        <a:lstStyle/>
        <a:p>
          <a:r>
            <a:rPr lang="uk-UA" sz="1400" b="1" dirty="0" smtClean="0"/>
            <a:t>Юр. особа </a:t>
          </a:r>
        </a:p>
        <a:p>
          <a:r>
            <a:rPr lang="en-US" sz="1400" b="1" dirty="0" smtClean="0"/>
            <a:t>4</a:t>
          </a:r>
        </a:p>
      </dgm:t>
    </dgm:pt>
    <dgm:pt modelId="{9F909D25-50E4-447A-A09E-9B962AC18863}" type="parTrans" cxnId="{30D74AE0-F78D-4A05-B98D-ACCD59107EBA}">
      <dgm:prSet/>
      <dgm:spPr>
        <a:ln>
          <a:solidFill>
            <a:schemeClr val="accent2">
              <a:lumMod val="75000"/>
            </a:schemeClr>
          </a:solidFill>
        </a:ln>
      </dgm:spPr>
      <dgm:t>
        <a:bodyPr/>
        <a:lstStyle/>
        <a:p>
          <a:endParaRPr lang="de-DE" sz="1400" b="1"/>
        </a:p>
      </dgm:t>
    </dgm:pt>
    <dgm:pt modelId="{AF56AB8C-C7A4-4FD0-93A1-1F1EEB7B4C17}" type="sibTrans" cxnId="{30D74AE0-F78D-4A05-B98D-ACCD59107EBA}">
      <dgm:prSet/>
      <dgm:spPr/>
      <dgm:t>
        <a:bodyPr/>
        <a:lstStyle/>
        <a:p>
          <a:endParaRPr lang="de-DE" sz="1400" b="1"/>
        </a:p>
      </dgm:t>
    </dgm:pt>
    <dgm:pt modelId="{5FDE4370-7250-4C1F-928D-E4E4D60512EA}">
      <dgm:prSet phldrT="[Text]" custT="1"/>
      <dgm:spPr>
        <a:solidFill>
          <a:schemeClr val="accent2">
            <a:lumMod val="75000"/>
          </a:schemeClr>
        </a:solidFill>
      </dgm:spPr>
      <dgm:t>
        <a:bodyPr/>
        <a:lstStyle/>
        <a:p>
          <a:r>
            <a:rPr lang="uk-UA" sz="1400" b="1" dirty="0" smtClean="0"/>
            <a:t>Підрозділ </a:t>
          </a:r>
          <a:r>
            <a:rPr lang="en-US" sz="1400" b="1" dirty="0" smtClean="0"/>
            <a:t>4.1</a:t>
          </a:r>
        </a:p>
      </dgm:t>
    </dgm:pt>
    <dgm:pt modelId="{965137D9-A44B-4198-92F4-4B2C68BE083E}" type="parTrans" cxnId="{62BECF14-72F0-467D-8D8A-504FA358B081}">
      <dgm:prSet/>
      <dgm:spPr>
        <a:ln>
          <a:solidFill>
            <a:schemeClr val="accent2">
              <a:lumMod val="75000"/>
            </a:schemeClr>
          </a:solidFill>
        </a:ln>
      </dgm:spPr>
      <dgm:t>
        <a:bodyPr/>
        <a:lstStyle/>
        <a:p>
          <a:endParaRPr lang="de-DE" sz="1400" b="1"/>
        </a:p>
      </dgm:t>
    </dgm:pt>
    <dgm:pt modelId="{30C9801C-2698-42A0-A3CD-9AA18FBDBFE3}" type="sibTrans" cxnId="{62BECF14-72F0-467D-8D8A-504FA358B081}">
      <dgm:prSet/>
      <dgm:spPr/>
      <dgm:t>
        <a:bodyPr/>
        <a:lstStyle/>
        <a:p>
          <a:endParaRPr lang="de-DE" sz="1400" b="1"/>
        </a:p>
      </dgm:t>
    </dgm:pt>
    <dgm:pt modelId="{453454E2-6AA0-4A77-BC6D-9D791EF41042}">
      <dgm:prSet phldrT="[Text]" custT="1"/>
      <dgm:spPr>
        <a:solidFill>
          <a:schemeClr val="accent2">
            <a:lumMod val="75000"/>
          </a:schemeClr>
        </a:solidFill>
      </dgm:spPr>
      <dgm:t>
        <a:bodyPr/>
        <a:lstStyle/>
        <a:p>
          <a:r>
            <a:rPr lang="uk-UA" sz="1400" b="1" dirty="0" smtClean="0"/>
            <a:t>Підрозділ</a:t>
          </a:r>
        </a:p>
        <a:p>
          <a:r>
            <a:rPr lang="en-US" sz="1400" b="1" dirty="0" smtClean="0"/>
            <a:t>4.2</a:t>
          </a:r>
        </a:p>
      </dgm:t>
    </dgm:pt>
    <dgm:pt modelId="{36B5A823-6D1E-4E43-9149-992B5CB8E836}" type="parTrans" cxnId="{7435D29B-0337-4C3C-B632-F40A3D2F92B8}">
      <dgm:prSet/>
      <dgm:spPr>
        <a:ln>
          <a:solidFill>
            <a:schemeClr val="accent2">
              <a:lumMod val="75000"/>
            </a:schemeClr>
          </a:solidFill>
        </a:ln>
      </dgm:spPr>
      <dgm:t>
        <a:bodyPr/>
        <a:lstStyle/>
        <a:p>
          <a:endParaRPr lang="de-DE" sz="1400" b="1"/>
        </a:p>
      </dgm:t>
    </dgm:pt>
    <dgm:pt modelId="{A38A02CA-EB74-4B6D-ABE0-5D9E347E61CA}" type="sibTrans" cxnId="{7435D29B-0337-4C3C-B632-F40A3D2F92B8}">
      <dgm:prSet/>
      <dgm:spPr/>
      <dgm:t>
        <a:bodyPr/>
        <a:lstStyle/>
        <a:p>
          <a:endParaRPr lang="de-DE" sz="1400" b="1"/>
        </a:p>
      </dgm:t>
    </dgm:pt>
    <dgm:pt modelId="{6B224C5D-3385-45FA-8CF4-ABC12FC370FE}">
      <dgm:prSet phldrT="[Text]" custT="1"/>
      <dgm:spPr>
        <a:solidFill>
          <a:schemeClr val="accent2">
            <a:lumMod val="75000"/>
          </a:schemeClr>
        </a:solidFill>
      </dgm:spPr>
      <dgm:t>
        <a:bodyPr/>
        <a:lstStyle/>
        <a:p>
          <a:r>
            <a:rPr lang="uk-UA" sz="1400" b="1" dirty="0" smtClean="0"/>
            <a:t>Підрозділ</a:t>
          </a:r>
        </a:p>
        <a:p>
          <a:r>
            <a:rPr lang="en-US" sz="1400" b="1" dirty="0" smtClean="0"/>
            <a:t>4.3</a:t>
          </a:r>
        </a:p>
      </dgm:t>
    </dgm:pt>
    <dgm:pt modelId="{C46DA1FE-D5CF-4A74-9CCF-35370FCA8B8B}" type="parTrans" cxnId="{C25C9238-9B68-47AE-B8F9-92C696946E9C}">
      <dgm:prSet/>
      <dgm:spPr>
        <a:ln>
          <a:solidFill>
            <a:schemeClr val="accent2">
              <a:lumMod val="75000"/>
            </a:schemeClr>
          </a:solidFill>
        </a:ln>
      </dgm:spPr>
      <dgm:t>
        <a:bodyPr/>
        <a:lstStyle/>
        <a:p>
          <a:endParaRPr lang="de-DE" sz="1400" b="1"/>
        </a:p>
      </dgm:t>
    </dgm:pt>
    <dgm:pt modelId="{847A4610-456F-4137-9CA3-40F0D494527A}" type="sibTrans" cxnId="{C25C9238-9B68-47AE-B8F9-92C696946E9C}">
      <dgm:prSet/>
      <dgm:spPr/>
      <dgm:t>
        <a:bodyPr/>
        <a:lstStyle/>
        <a:p>
          <a:endParaRPr lang="de-DE" sz="1400" b="1"/>
        </a:p>
      </dgm:t>
    </dgm:pt>
    <dgm:pt modelId="{AD6E0F24-98C0-42BD-865C-5CBFFE8A74F1}">
      <dgm:prSet phldrT="[Text]" custT="1"/>
      <dgm:spPr>
        <a:solidFill>
          <a:schemeClr val="accent2">
            <a:lumMod val="75000"/>
          </a:schemeClr>
        </a:solidFill>
      </dgm:spPr>
      <dgm:t>
        <a:bodyPr/>
        <a:lstStyle/>
        <a:p>
          <a:r>
            <a:rPr lang="uk-UA" sz="1400" b="1" dirty="0" err="1" smtClean="0"/>
            <a:t>Рег</a:t>
          </a:r>
          <a:r>
            <a:rPr lang="uk-UA" sz="1400" b="1" dirty="0" smtClean="0"/>
            <a:t>.</a:t>
          </a:r>
          <a:r>
            <a:rPr lang="en-US" sz="1400" b="1" dirty="0" smtClean="0"/>
            <a:t> 1.2</a:t>
          </a:r>
          <a:endParaRPr lang="en-US" sz="1400" b="1" dirty="0"/>
        </a:p>
      </dgm:t>
    </dgm:pt>
    <dgm:pt modelId="{D6AF7F75-21B3-4088-ABE1-3A44EA1D9711}" type="parTrans" cxnId="{91D5DA58-DEF7-47BC-9CC1-E906D2FC492B}">
      <dgm:prSet/>
      <dgm:spPr>
        <a:ln>
          <a:solidFill>
            <a:schemeClr val="accent2">
              <a:lumMod val="75000"/>
            </a:schemeClr>
          </a:solidFill>
        </a:ln>
      </dgm:spPr>
      <dgm:t>
        <a:bodyPr/>
        <a:lstStyle/>
        <a:p>
          <a:endParaRPr lang="de-DE" sz="1400" b="1"/>
        </a:p>
      </dgm:t>
    </dgm:pt>
    <dgm:pt modelId="{D5EA5DC8-5B82-4DFF-89AE-0B9AF2CA8E53}" type="sibTrans" cxnId="{91D5DA58-DEF7-47BC-9CC1-E906D2FC492B}">
      <dgm:prSet/>
      <dgm:spPr/>
      <dgm:t>
        <a:bodyPr/>
        <a:lstStyle/>
        <a:p>
          <a:endParaRPr lang="de-DE" sz="1400" b="1"/>
        </a:p>
      </dgm:t>
    </dgm:pt>
    <dgm:pt modelId="{890F3F40-6505-4D21-93CA-586916C4034C}">
      <dgm:prSet phldrT="[Text]" custT="1"/>
      <dgm:spPr>
        <a:solidFill>
          <a:schemeClr val="accent2">
            <a:lumMod val="75000"/>
          </a:schemeClr>
        </a:solidFill>
      </dgm:spPr>
      <dgm:t>
        <a:bodyPr/>
        <a:lstStyle/>
        <a:p>
          <a:r>
            <a:rPr lang="uk-UA" sz="1400" b="1" dirty="0" smtClean="0"/>
            <a:t>Бізнес-напрям</a:t>
          </a:r>
          <a:r>
            <a:rPr lang="en-US" sz="1400" b="1" dirty="0" smtClean="0"/>
            <a:t>1.1.2</a:t>
          </a:r>
          <a:endParaRPr lang="en-US" sz="1400" b="1" dirty="0"/>
        </a:p>
      </dgm:t>
    </dgm:pt>
    <dgm:pt modelId="{84BEF30F-9108-496A-8D0C-D8F10DE7845C}" type="parTrans" cxnId="{F0526059-8D6C-4439-98FB-175207D1E1DC}">
      <dgm:prSet/>
      <dgm:spPr>
        <a:ln>
          <a:solidFill>
            <a:schemeClr val="accent2">
              <a:lumMod val="75000"/>
            </a:schemeClr>
          </a:solidFill>
        </a:ln>
      </dgm:spPr>
      <dgm:t>
        <a:bodyPr/>
        <a:lstStyle/>
        <a:p>
          <a:endParaRPr lang="de-DE" sz="1400" b="1"/>
        </a:p>
      </dgm:t>
    </dgm:pt>
    <dgm:pt modelId="{53016419-B4F5-4C34-8A01-8A0C15860CE8}" type="sibTrans" cxnId="{F0526059-8D6C-4439-98FB-175207D1E1DC}">
      <dgm:prSet/>
      <dgm:spPr/>
      <dgm:t>
        <a:bodyPr/>
        <a:lstStyle/>
        <a:p>
          <a:endParaRPr lang="de-DE" sz="1400" b="1"/>
        </a:p>
      </dgm:t>
    </dgm:pt>
    <dgm:pt modelId="{72AD99D7-B7AA-4531-BE00-35ADEBB9461F}">
      <dgm:prSet phldrT="[Text]" custT="1"/>
      <dgm:spPr>
        <a:solidFill>
          <a:schemeClr val="accent2">
            <a:lumMod val="75000"/>
          </a:schemeClr>
        </a:solidFill>
      </dgm:spPr>
      <dgm:t>
        <a:bodyPr/>
        <a:lstStyle/>
        <a:p>
          <a:r>
            <a:rPr lang="uk-UA" sz="1400" b="1" dirty="0" smtClean="0"/>
            <a:t>Бізнес-напрям</a:t>
          </a:r>
          <a:r>
            <a:rPr lang="en-US" sz="1400" b="1" dirty="0" smtClean="0"/>
            <a:t>1.1.1</a:t>
          </a:r>
          <a:endParaRPr lang="en-US" sz="1400" b="1" dirty="0"/>
        </a:p>
      </dgm:t>
    </dgm:pt>
    <dgm:pt modelId="{0CAC73A4-5DA1-4585-86A9-3496B99E31FB}" type="parTrans" cxnId="{F125E257-75F5-436A-85D2-7D55967556A1}">
      <dgm:prSet/>
      <dgm:spPr>
        <a:ln>
          <a:solidFill>
            <a:schemeClr val="accent2">
              <a:lumMod val="75000"/>
            </a:schemeClr>
          </a:solidFill>
        </a:ln>
      </dgm:spPr>
      <dgm:t>
        <a:bodyPr/>
        <a:lstStyle/>
        <a:p>
          <a:endParaRPr lang="de-DE" sz="1400" b="1"/>
        </a:p>
      </dgm:t>
    </dgm:pt>
    <dgm:pt modelId="{85BA6776-C44C-45DF-AC71-3D7589896514}" type="sibTrans" cxnId="{F125E257-75F5-436A-85D2-7D55967556A1}">
      <dgm:prSet/>
      <dgm:spPr/>
      <dgm:t>
        <a:bodyPr/>
        <a:lstStyle/>
        <a:p>
          <a:endParaRPr lang="de-DE" sz="1400" b="1"/>
        </a:p>
      </dgm:t>
    </dgm:pt>
    <dgm:pt modelId="{4AD9DEF0-CB82-4741-8266-61F9926CC72F}">
      <dgm:prSet phldrT="[Text]" custT="1"/>
      <dgm:spPr>
        <a:solidFill>
          <a:schemeClr val="accent2">
            <a:lumMod val="75000"/>
          </a:schemeClr>
        </a:solidFill>
      </dgm:spPr>
      <dgm:t>
        <a:bodyPr/>
        <a:lstStyle/>
        <a:p>
          <a:r>
            <a:rPr lang="uk-UA" sz="1400" b="1" dirty="0" err="1" smtClean="0"/>
            <a:t>Зов</a:t>
          </a:r>
          <a:r>
            <a:rPr lang="en-US" sz="1400" b="1" dirty="0" smtClean="0"/>
            <a:t>.</a:t>
          </a:r>
        </a:p>
      </dgm:t>
    </dgm:pt>
    <dgm:pt modelId="{9E90B05A-CFB5-4851-AC50-785D0C64E3A8}" type="parTrans" cxnId="{BFFB8F91-9AEF-4429-A7DB-94659AE00C57}">
      <dgm:prSet/>
      <dgm:spPr>
        <a:ln>
          <a:solidFill>
            <a:schemeClr val="accent2">
              <a:lumMod val="75000"/>
            </a:schemeClr>
          </a:solidFill>
          <a:prstDash val="dash"/>
        </a:ln>
      </dgm:spPr>
      <dgm:t>
        <a:bodyPr/>
        <a:lstStyle/>
        <a:p>
          <a:endParaRPr lang="de-DE"/>
        </a:p>
      </dgm:t>
    </dgm:pt>
    <dgm:pt modelId="{0DBEF577-DDAF-4738-A825-539AECFC322C}" type="sibTrans" cxnId="{BFFB8F91-9AEF-4429-A7DB-94659AE00C57}">
      <dgm:prSet/>
      <dgm:spPr/>
      <dgm:t>
        <a:bodyPr/>
        <a:lstStyle/>
        <a:p>
          <a:endParaRPr lang="de-DE"/>
        </a:p>
      </dgm:t>
    </dgm:pt>
    <dgm:pt modelId="{79E10AF7-3062-4919-B8FD-C1741D41F476}" type="pres">
      <dgm:prSet presAssocID="{FBF043AA-AB41-4DFC-BEEF-CE729BB3C384}" presName="hierChild1" presStyleCnt="0">
        <dgm:presLayoutVars>
          <dgm:orgChart val="1"/>
          <dgm:chPref val="1"/>
          <dgm:dir/>
          <dgm:animOne val="branch"/>
          <dgm:animLvl val="lvl"/>
          <dgm:resizeHandles/>
        </dgm:presLayoutVars>
      </dgm:prSet>
      <dgm:spPr/>
      <dgm:t>
        <a:bodyPr/>
        <a:lstStyle/>
        <a:p>
          <a:endParaRPr lang="de-DE"/>
        </a:p>
      </dgm:t>
    </dgm:pt>
    <dgm:pt modelId="{91FBB239-3825-4CDC-9684-45431498C5D6}" type="pres">
      <dgm:prSet presAssocID="{B8C92098-45BC-4CA9-B4F0-B2FD0A353F0E}" presName="hierRoot1" presStyleCnt="0">
        <dgm:presLayoutVars>
          <dgm:hierBranch val="init"/>
        </dgm:presLayoutVars>
      </dgm:prSet>
      <dgm:spPr/>
    </dgm:pt>
    <dgm:pt modelId="{0EAA7CB4-862A-475C-8417-7F3D3A1585BE}" type="pres">
      <dgm:prSet presAssocID="{B8C92098-45BC-4CA9-B4F0-B2FD0A353F0E}" presName="rootComposite1" presStyleCnt="0"/>
      <dgm:spPr/>
    </dgm:pt>
    <dgm:pt modelId="{96294F94-506C-457A-961E-5F67FE9CCF3D}" type="pres">
      <dgm:prSet presAssocID="{B8C92098-45BC-4CA9-B4F0-B2FD0A353F0E}" presName="rootText1" presStyleLbl="node0" presStyleIdx="0" presStyleCnt="1" custScaleX="183726">
        <dgm:presLayoutVars>
          <dgm:chPref val="3"/>
        </dgm:presLayoutVars>
      </dgm:prSet>
      <dgm:spPr/>
      <dgm:t>
        <a:bodyPr/>
        <a:lstStyle/>
        <a:p>
          <a:endParaRPr lang="en-US"/>
        </a:p>
      </dgm:t>
    </dgm:pt>
    <dgm:pt modelId="{642132EC-EFAE-4C10-8DEF-5E0A8D62E23C}" type="pres">
      <dgm:prSet presAssocID="{B8C92098-45BC-4CA9-B4F0-B2FD0A353F0E}" presName="rootConnector1" presStyleLbl="node1" presStyleIdx="0" presStyleCnt="0"/>
      <dgm:spPr/>
      <dgm:t>
        <a:bodyPr/>
        <a:lstStyle/>
        <a:p>
          <a:endParaRPr lang="de-DE"/>
        </a:p>
      </dgm:t>
    </dgm:pt>
    <dgm:pt modelId="{0F07BFA9-E974-4F02-A539-076EC994ED6E}" type="pres">
      <dgm:prSet presAssocID="{B8C92098-45BC-4CA9-B4F0-B2FD0A353F0E}" presName="hierChild2" presStyleCnt="0"/>
      <dgm:spPr/>
    </dgm:pt>
    <dgm:pt modelId="{9C23D48F-F087-43E6-983B-776BAC495830}" type="pres">
      <dgm:prSet presAssocID="{1B94F8AE-C09E-4F81-8A20-3CB2E329F01E}" presName="Name37" presStyleLbl="parChTrans1D2" presStyleIdx="0" presStyleCnt="5"/>
      <dgm:spPr/>
      <dgm:t>
        <a:bodyPr/>
        <a:lstStyle/>
        <a:p>
          <a:endParaRPr lang="de-DE"/>
        </a:p>
      </dgm:t>
    </dgm:pt>
    <dgm:pt modelId="{53DD7F0E-1728-4131-9BD2-368801BC168A}" type="pres">
      <dgm:prSet presAssocID="{DC41892C-F7DD-4985-B41D-422F26BF06FC}" presName="hierRoot2" presStyleCnt="0">
        <dgm:presLayoutVars>
          <dgm:hierBranch val="init"/>
        </dgm:presLayoutVars>
      </dgm:prSet>
      <dgm:spPr/>
    </dgm:pt>
    <dgm:pt modelId="{1297202F-2C6C-4294-A72F-C05DA26230D2}" type="pres">
      <dgm:prSet presAssocID="{DC41892C-F7DD-4985-B41D-422F26BF06FC}" presName="rootComposite" presStyleCnt="0"/>
      <dgm:spPr/>
    </dgm:pt>
    <dgm:pt modelId="{5ECBF24F-4FEA-47C4-AA73-2BD9AEA2003F}" type="pres">
      <dgm:prSet presAssocID="{DC41892C-F7DD-4985-B41D-422F26BF06FC}" presName="rootText" presStyleLbl="node2" presStyleIdx="0" presStyleCnt="5">
        <dgm:presLayoutVars>
          <dgm:chPref val="3"/>
        </dgm:presLayoutVars>
      </dgm:prSet>
      <dgm:spPr/>
      <dgm:t>
        <a:bodyPr/>
        <a:lstStyle/>
        <a:p>
          <a:endParaRPr lang="de-DE"/>
        </a:p>
      </dgm:t>
    </dgm:pt>
    <dgm:pt modelId="{000F191F-A6C8-421D-8341-4E866AA6001B}" type="pres">
      <dgm:prSet presAssocID="{DC41892C-F7DD-4985-B41D-422F26BF06FC}" presName="rootConnector" presStyleLbl="node2" presStyleIdx="0" presStyleCnt="5"/>
      <dgm:spPr/>
      <dgm:t>
        <a:bodyPr/>
        <a:lstStyle/>
        <a:p>
          <a:endParaRPr lang="de-DE"/>
        </a:p>
      </dgm:t>
    </dgm:pt>
    <dgm:pt modelId="{1032A0F1-B937-4D19-999D-4367118383C9}" type="pres">
      <dgm:prSet presAssocID="{DC41892C-F7DD-4985-B41D-422F26BF06FC}" presName="hierChild4" presStyleCnt="0"/>
      <dgm:spPr/>
    </dgm:pt>
    <dgm:pt modelId="{A927BC6F-1DAE-4453-87E7-94DCBEA413A0}" type="pres">
      <dgm:prSet presAssocID="{AA17BC1B-AAA4-4C54-B449-938B0788FE78}" presName="Name37" presStyleLbl="parChTrans1D3" presStyleIdx="0" presStyleCnt="10"/>
      <dgm:spPr/>
      <dgm:t>
        <a:bodyPr/>
        <a:lstStyle/>
        <a:p>
          <a:endParaRPr lang="de-DE"/>
        </a:p>
      </dgm:t>
    </dgm:pt>
    <dgm:pt modelId="{955370C4-680B-4642-ACF5-A12DCF80C2C3}" type="pres">
      <dgm:prSet presAssocID="{BBAFC408-812F-4958-9506-69C94C712456}" presName="hierRoot2" presStyleCnt="0">
        <dgm:presLayoutVars>
          <dgm:hierBranch val="init"/>
        </dgm:presLayoutVars>
      </dgm:prSet>
      <dgm:spPr/>
    </dgm:pt>
    <dgm:pt modelId="{CCE04B8E-C3B7-4978-8200-9EC15204D406}" type="pres">
      <dgm:prSet presAssocID="{BBAFC408-812F-4958-9506-69C94C712456}" presName="rootComposite" presStyleCnt="0"/>
      <dgm:spPr/>
    </dgm:pt>
    <dgm:pt modelId="{F1429D53-270A-48E7-B961-CB2B979B9815}" type="pres">
      <dgm:prSet presAssocID="{BBAFC408-812F-4958-9506-69C94C712456}" presName="rootText" presStyleLbl="node3" presStyleIdx="0" presStyleCnt="10">
        <dgm:presLayoutVars>
          <dgm:chPref val="3"/>
        </dgm:presLayoutVars>
      </dgm:prSet>
      <dgm:spPr/>
      <dgm:t>
        <a:bodyPr/>
        <a:lstStyle/>
        <a:p>
          <a:endParaRPr lang="de-DE"/>
        </a:p>
      </dgm:t>
    </dgm:pt>
    <dgm:pt modelId="{E19F71A6-F9B2-48BD-AE71-992CDC443AF7}" type="pres">
      <dgm:prSet presAssocID="{BBAFC408-812F-4958-9506-69C94C712456}" presName="rootConnector" presStyleLbl="node3" presStyleIdx="0" presStyleCnt="10"/>
      <dgm:spPr/>
      <dgm:t>
        <a:bodyPr/>
        <a:lstStyle/>
        <a:p>
          <a:endParaRPr lang="de-DE"/>
        </a:p>
      </dgm:t>
    </dgm:pt>
    <dgm:pt modelId="{D3CAFA39-A772-4EAC-A614-70AD2455C020}" type="pres">
      <dgm:prSet presAssocID="{BBAFC408-812F-4958-9506-69C94C712456}" presName="hierChild4" presStyleCnt="0"/>
      <dgm:spPr/>
    </dgm:pt>
    <dgm:pt modelId="{F0EE51FC-FECD-4374-A0C8-6D45925D435D}" type="pres">
      <dgm:prSet presAssocID="{0CAC73A4-5DA1-4585-86A9-3496B99E31FB}" presName="Name37" presStyleLbl="parChTrans1D4" presStyleIdx="0" presStyleCnt="2"/>
      <dgm:spPr/>
      <dgm:t>
        <a:bodyPr/>
        <a:lstStyle/>
        <a:p>
          <a:endParaRPr lang="de-DE"/>
        </a:p>
      </dgm:t>
    </dgm:pt>
    <dgm:pt modelId="{6FBD166A-89D8-4166-9480-5F8832853587}" type="pres">
      <dgm:prSet presAssocID="{72AD99D7-B7AA-4531-BE00-35ADEBB9461F}" presName="hierRoot2" presStyleCnt="0">
        <dgm:presLayoutVars>
          <dgm:hierBranch val="init"/>
        </dgm:presLayoutVars>
      </dgm:prSet>
      <dgm:spPr/>
    </dgm:pt>
    <dgm:pt modelId="{AE623204-7848-4FE0-95C9-FB315C426159}" type="pres">
      <dgm:prSet presAssocID="{72AD99D7-B7AA-4531-BE00-35ADEBB9461F}" presName="rootComposite" presStyleCnt="0"/>
      <dgm:spPr/>
    </dgm:pt>
    <dgm:pt modelId="{F4EE3C97-DF2D-4B45-9D19-21FEA011DCEF}" type="pres">
      <dgm:prSet presAssocID="{72AD99D7-B7AA-4531-BE00-35ADEBB9461F}" presName="rootText" presStyleLbl="node4" presStyleIdx="0" presStyleCnt="2" custScaleX="114222">
        <dgm:presLayoutVars>
          <dgm:chPref val="3"/>
        </dgm:presLayoutVars>
      </dgm:prSet>
      <dgm:spPr/>
      <dgm:t>
        <a:bodyPr/>
        <a:lstStyle/>
        <a:p>
          <a:endParaRPr lang="de-DE"/>
        </a:p>
      </dgm:t>
    </dgm:pt>
    <dgm:pt modelId="{AF8B1338-A4CD-4FC5-9B35-06D167B09442}" type="pres">
      <dgm:prSet presAssocID="{72AD99D7-B7AA-4531-BE00-35ADEBB9461F}" presName="rootConnector" presStyleLbl="node4" presStyleIdx="0" presStyleCnt="2"/>
      <dgm:spPr/>
      <dgm:t>
        <a:bodyPr/>
        <a:lstStyle/>
        <a:p>
          <a:endParaRPr lang="de-DE"/>
        </a:p>
      </dgm:t>
    </dgm:pt>
    <dgm:pt modelId="{3D5A46E4-58EC-4D23-A1FC-3C0FF2B19B53}" type="pres">
      <dgm:prSet presAssocID="{72AD99D7-B7AA-4531-BE00-35ADEBB9461F}" presName="hierChild4" presStyleCnt="0"/>
      <dgm:spPr/>
    </dgm:pt>
    <dgm:pt modelId="{7E8D7C1C-B6A9-4C8B-808D-43D66381007A}" type="pres">
      <dgm:prSet presAssocID="{72AD99D7-B7AA-4531-BE00-35ADEBB9461F}" presName="hierChild5" presStyleCnt="0"/>
      <dgm:spPr/>
    </dgm:pt>
    <dgm:pt modelId="{A87E9099-34C1-4AFE-A9B9-FC0E32EF8BE4}" type="pres">
      <dgm:prSet presAssocID="{84BEF30F-9108-496A-8D0C-D8F10DE7845C}" presName="Name37" presStyleLbl="parChTrans1D4" presStyleIdx="1" presStyleCnt="2"/>
      <dgm:spPr/>
      <dgm:t>
        <a:bodyPr/>
        <a:lstStyle/>
        <a:p>
          <a:endParaRPr lang="de-DE"/>
        </a:p>
      </dgm:t>
    </dgm:pt>
    <dgm:pt modelId="{D4220C5A-160E-4BF3-BED9-054B8062BFE1}" type="pres">
      <dgm:prSet presAssocID="{890F3F40-6505-4D21-93CA-586916C4034C}" presName="hierRoot2" presStyleCnt="0">
        <dgm:presLayoutVars>
          <dgm:hierBranch val="init"/>
        </dgm:presLayoutVars>
      </dgm:prSet>
      <dgm:spPr/>
    </dgm:pt>
    <dgm:pt modelId="{9A5613BF-9BEC-4704-A616-6CC394FAC996}" type="pres">
      <dgm:prSet presAssocID="{890F3F40-6505-4D21-93CA-586916C4034C}" presName="rootComposite" presStyleCnt="0"/>
      <dgm:spPr/>
    </dgm:pt>
    <dgm:pt modelId="{21F4B97E-CBBC-4679-805F-CBAA4A69EA65}" type="pres">
      <dgm:prSet presAssocID="{890F3F40-6505-4D21-93CA-586916C4034C}" presName="rootText" presStyleLbl="node4" presStyleIdx="1" presStyleCnt="2" custScaleX="114222">
        <dgm:presLayoutVars>
          <dgm:chPref val="3"/>
        </dgm:presLayoutVars>
      </dgm:prSet>
      <dgm:spPr/>
      <dgm:t>
        <a:bodyPr/>
        <a:lstStyle/>
        <a:p>
          <a:endParaRPr lang="de-DE"/>
        </a:p>
      </dgm:t>
    </dgm:pt>
    <dgm:pt modelId="{DD6A3406-56DF-4DE2-9A05-3A76D0C02FDD}" type="pres">
      <dgm:prSet presAssocID="{890F3F40-6505-4D21-93CA-586916C4034C}" presName="rootConnector" presStyleLbl="node4" presStyleIdx="1" presStyleCnt="2"/>
      <dgm:spPr/>
      <dgm:t>
        <a:bodyPr/>
        <a:lstStyle/>
        <a:p>
          <a:endParaRPr lang="de-DE"/>
        </a:p>
      </dgm:t>
    </dgm:pt>
    <dgm:pt modelId="{0C31A32B-DE75-4B59-BD1A-5F8924B17DD8}" type="pres">
      <dgm:prSet presAssocID="{890F3F40-6505-4D21-93CA-586916C4034C}" presName="hierChild4" presStyleCnt="0"/>
      <dgm:spPr/>
    </dgm:pt>
    <dgm:pt modelId="{7C62B23B-EF41-4F0F-943F-F065A86FC7EB}" type="pres">
      <dgm:prSet presAssocID="{890F3F40-6505-4D21-93CA-586916C4034C}" presName="hierChild5" presStyleCnt="0"/>
      <dgm:spPr/>
    </dgm:pt>
    <dgm:pt modelId="{B202C825-E488-4FE6-B3AA-CD932F7E63B8}" type="pres">
      <dgm:prSet presAssocID="{BBAFC408-812F-4958-9506-69C94C712456}" presName="hierChild5" presStyleCnt="0"/>
      <dgm:spPr/>
    </dgm:pt>
    <dgm:pt modelId="{FA5B1358-78CD-46A8-8B81-DEFBA7CAE1F0}" type="pres">
      <dgm:prSet presAssocID="{E54491EE-1832-48FD-B645-8AB301F9093A}" presName="Name37" presStyleLbl="parChTrans1D3" presStyleIdx="1" presStyleCnt="10"/>
      <dgm:spPr/>
      <dgm:t>
        <a:bodyPr/>
        <a:lstStyle/>
        <a:p>
          <a:endParaRPr lang="de-DE"/>
        </a:p>
      </dgm:t>
    </dgm:pt>
    <dgm:pt modelId="{25C2F155-39E2-4C4F-B599-E7986F600C37}" type="pres">
      <dgm:prSet presAssocID="{0FA565C9-350C-4110-BECA-CCA5893D669D}" presName="hierRoot2" presStyleCnt="0">
        <dgm:presLayoutVars>
          <dgm:hierBranch val="init"/>
        </dgm:presLayoutVars>
      </dgm:prSet>
      <dgm:spPr/>
    </dgm:pt>
    <dgm:pt modelId="{ABAFF987-4270-4147-B951-E5D282C44BCF}" type="pres">
      <dgm:prSet presAssocID="{0FA565C9-350C-4110-BECA-CCA5893D669D}" presName="rootComposite" presStyleCnt="0"/>
      <dgm:spPr/>
    </dgm:pt>
    <dgm:pt modelId="{156D556C-BBFD-4255-B6D3-8F7AD4A01E0A}" type="pres">
      <dgm:prSet presAssocID="{0FA565C9-350C-4110-BECA-CCA5893D669D}" presName="rootText" presStyleLbl="node3" presStyleIdx="1" presStyleCnt="10">
        <dgm:presLayoutVars>
          <dgm:chPref val="3"/>
        </dgm:presLayoutVars>
      </dgm:prSet>
      <dgm:spPr/>
      <dgm:t>
        <a:bodyPr/>
        <a:lstStyle/>
        <a:p>
          <a:endParaRPr lang="de-DE"/>
        </a:p>
      </dgm:t>
    </dgm:pt>
    <dgm:pt modelId="{A378EE22-D1C1-44B2-80C3-E33DDC0CCE87}" type="pres">
      <dgm:prSet presAssocID="{0FA565C9-350C-4110-BECA-CCA5893D669D}" presName="rootConnector" presStyleLbl="node3" presStyleIdx="1" presStyleCnt="10"/>
      <dgm:spPr/>
      <dgm:t>
        <a:bodyPr/>
        <a:lstStyle/>
        <a:p>
          <a:endParaRPr lang="de-DE"/>
        </a:p>
      </dgm:t>
    </dgm:pt>
    <dgm:pt modelId="{CD344A86-5A3A-480C-8CA7-7A036FB3ED58}" type="pres">
      <dgm:prSet presAssocID="{0FA565C9-350C-4110-BECA-CCA5893D669D}" presName="hierChild4" presStyleCnt="0"/>
      <dgm:spPr/>
    </dgm:pt>
    <dgm:pt modelId="{8810C071-9BB0-4C20-BE72-C0BBB04B72F8}" type="pres">
      <dgm:prSet presAssocID="{0FA565C9-350C-4110-BECA-CCA5893D669D}" presName="hierChild5" presStyleCnt="0"/>
      <dgm:spPr/>
    </dgm:pt>
    <dgm:pt modelId="{DCB4E03E-2EE1-4F3A-86AD-B9C87AE74D39}" type="pres">
      <dgm:prSet presAssocID="{D6AF7F75-21B3-4088-ABE1-3A44EA1D9711}" presName="Name37" presStyleLbl="parChTrans1D3" presStyleIdx="2" presStyleCnt="10"/>
      <dgm:spPr/>
      <dgm:t>
        <a:bodyPr/>
        <a:lstStyle/>
        <a:p>
          <a:endParaRPr lang="de-DE"/>
        </a:p>
      </dgm:t>
    </dgm:pt>
    <dgm:pt modelId="{0A36AE48-C396-4B40-BA26-7371A29AAB03}" type="pres">
      <dgm:prSet presAssocID="{AD6E0F24-98C0-42BD-865C-5CBFFE8A74F1}" presName="hierRoot2" presStyleCnt="0">
        <dgm:presLayoutVars>
          <dgm:hierBranch val="init"/>
        </dgm:presLayoutVars>
      </dgm:prSet>
      <dgm:spPr/>
    </dgm:pt>
    <dgm:pt modelId="{1DA1DC3C-B424-4DB7-85E3-1E6522574C98}" type="pres">
      <dgm:prSet presAssocID="{AD6E0F24-98C0-42BD-865C-5CBFFE8A74F1}" presName="rootComposite" presStyleCnt="0"/>
      <dgm:spPr/>
    </dgm:pt>
    <dgm:pt modelId="{1421B465-5BCB-454A-8756-9115AD81418E}" type="pres">
      <dgm:prSet presAssocID="{AD6E0F24-98C0-42BD-865C-5CBFFE8A74F1}" presName="rootText" presStyleLbl="node3" presStyleIdx="2" presStyleCnt="10">
        <dgm:presLayoutVars>
          <dgm:chPref val="3"/>
        </dgm:presLayoutVars>
      </dgm:prSet>
      <dgm:spPr/>
      <dgm:t>
        <a:bodyPr/>
        <a:lstStyle/>
        <a:p>
          <a:endParaRPr lang="de-DE"/>
        </a:p>
      </dgm:t>
    </dgm:pt>
    <dgm:pt modelId="{2C92A7B6-5891-441E-849A-56A7EFA9000F}" type="pres">
      <dgm:prSet presAssocID="{AD6E0F24-98C0-42BD-865C-5CBFFE8A74F1}" presName="rootConnector" presStyleLbl="node3" presStyleIdx="2" presStyleCnt="10"/>
      <dgm:spPr/>
      <dgm:t>
        <a:bodyPr/>
        <a:lstStyle/>
        <a:p>
          <a:endParaRPr lang="de-DE"/>
        </a:p>
      </dgm:t>
    </dgm:pt>
    <dgm:pt modelId="{919FC0C8-3F08-45B9-9E52-C710D6BA4A46}" type="pres">
      <dgm:prSet presAssocID="{AD6E0F24-98C0-42BD-865C-5CBFFE8A74F1}" presName="hierChild4" presStyleCnt="0"/>
      <dgm:spPr/>
    </dgm:pt>
    <dgm:pt modelId="{08FA7D76-D46D-4F25-9A7F-8059596AA62B}" type="pres">
      <dgm:prSet presAssocID="{AD6E0F24-98C0-42BD-865C-5CBFFE8A74F1}" presName="hierChild5" presStyleCnt="0"/>
      <dgm:spPr/>
    </dgm:pt>
    <dgm:pt modelId="{60DBB6E1-E5DB-4D13-940F-C64C15D2F7C8}" type="pres">
      <dgm:prSet presAssocID="{DC41892C-F7DD-4985-B41D-422F26BF06FC}" presName="hierChild5" presStyleCnt="0"/>
      <dgm:spPr/>
    </dgm:pt>
    <dgm:pt modelId="{0628185E-D6F7-4E60-A049-9D6F4C61BA7E}" type="pres">
      <dgm:prSet presAssocID="{8D44613B-4253-412C-8021-A906B55A7527}" presName="Name37" presStyleLbl="parChTrans1D2" presStyleIdx="1" presStyleCnt="5"/>
      <dgm:spPr/>
      <dgm:t>
        <a:bodyPr/>
        <a:lstStyle/>
        <a:p>
          <a:endParaRPr lang="de-DE"/>
        </a:p>
      </dgm:t>
    </dgm:pt>
    <dgm:pt modelId="{A50BBC1C-51F6-4963-A464-0E2F7FB8E537}" type="pres">
      <dgm:prSet presAssocID="{CB5E1CCA-4C1F-4017-8C80-149C41474093}" presName="hierRoot2" presStyleCnt="0">
        <dgm:presLayoutVars>
          <dgm:hierBranch val="init"/>
        </dgm:presLayoutVars>
      </dgm:prSet>
      <dgm:spPr/>
    </dgm:pt>
    <dgm:pt modelId="{84FE803A-52B6-47DB-B332-CE941F03540D}" type="pres">
      <dgm:prSet presAssocID="{CB5E1CCA-4C1F-4017-8C80-149C41474093}" presName="rootComposite" presStyleCnt="0"/>
      <dgm:spPr/>
    </dgm:pt>
    <dgm:pt modelId="{FBF153B6-68E6-4E85-B091-50DECB0E5E60}" type="pres">
      <dgm:prSet presAssocID="{CB5E1CCA-4C1F-4017-8C80-149C41474093}" presName="rootText" presStyleLbl="node2" presStyleIdx="1" presStyleCnt="5">
        <dgm:presLayoutVars>
          <dgm:chPref val="3"/>
        </dgm:presLayoutVars>
      </dgm:prSet>
      <dgm:spPr/>
      <dgm:t>
        <a:bodyPr/>
        <a:lstStyle/>
        <a:p>
          <a:endParaRPr lang="de-DE"/>
        </a:p>
      </dgm:t>
    </dgm:pt>
    <dgm:pt modelId="{F716B5E5-04DB-4E4D-A004-80FBA649936D}" type="pres">
      <dgm:prSet presAssocID="{CB5E1CCA-4C1F-4017-8C80-149C41474093}" presName="rootConnector" presStyleLbl="node2" presStyleIdx="1" presStyleCnt="5"/>
      <dgm:spPr/>
      <dgm:t>
        <a:bodyPr/>
        <a:lstStyle/>
        <a:p>
          <a:endParaRPr lang="de-DE"/>
        </a:p>
      </dgm:t>
    </dgm:pt>
    <dgm:pt modelId="{EC3A647D-5DAE-4E3D-A109-317FB8FF81F1}" type="pres">
      <dgm:prSet presAssocID="{CB5E1CCA-4C1F-4017-8C80-149C41474093}" presName="hierChild4" presStyleCnt="0"/>
      <dgm:spPr/>
    </dgm:pt>
    <dgm:pt modelId="{B1D20D84-4F13-47E6-BC9B-9BF7C755C391}" type="pres">
      <dgm:prSet presAssocID="{FDFD4636-A2D5-431C-A480-9E3212BAF155}" presName="Name37" presStyleLbl="parChTrans1D3" presStyleIdx="3" presStyleCnt="10"/>
      <dgm:spPr/>
      <dgm:t>
        <a:bodyPr/>
        <a:lstStyle/>
        <a:p>
          <a:endParaRPr lang="de-DE"/>
        </a:p>
      </dgm:t>
    </dgm:pt>
    <dgm:pt modelId="{192B3484-8CE0-414F-A6D5-8DF0E0BC63C5}" type="pres">
      <dgm:prSet presAssocID="{292F21E3-2DFE-41E4-943D-477B0A843C2D}" presName="hierRoot2" presStyleCnt="0">
        <dgm:presLayoutVars>
          <dgm:hierBranch val="init"/>
        </dgm:presLayoutVars>
      </dgm:prSet>
      <dgm:spPr/>
    </dgm:pt>
    <dgm:pt modelId="{C72A5AB9-F96C-431B-BA54-8B8D7269EC8E}" type="pres">
      <dgm:prSet presAssocID="{292F21E3-2DFE-41E4-943D-477B0A843C2D}" presName="rootComposite" presStyleCnt="0"/>
      <dgm:spPr/>
    </dgm:pt>
    <dgm:pt modelId="{9941EE02-14F8-4197-9210-448368AEEA29}" type="pres">
      <dgm:prSet presAssocID="{292F21E3-2DFE-41E4-943D-477B0A843C2D}" presName="rootText" presStyleLbl="node3" presStyleIdx="3" presStyleCnt="10">
        <dgm:presLayoutVars>
          <dgm:chPref val="3"/>
        </dgm:presLayoutVars>
      </dgm:prSet>
      <dgm:spPr/>
      <dgm:t>
        <a:bodyPr/>
        <a:lstStyle/>
        <a:p>
          <a:endParaRPr lang="de-DE"/>
        </a:p>
      </dgm:t>
    </dgm:pt>
    <dgm:pt modelId="{9BD00A11-CF0E-4B80-B5B8-917D4D55CB0E}" type="pres">
      <dgm:prSet presAssocID="{292F21E3-2DFE-41E4-943D-477B0A843C2D}" presName="rootConnector" presStyleLbl="node3" presStyleIdx="3" presStyleCnt="10"/>
      <dgm:spPr/>
      <dgm:t>
        <a:bodyPr/>
        <a:lstStyle/>
        <a:p>
          <a:endParaRPr lang="de-DE"/>
        </a:p>
      </dgm:t>
    </dgm:pt>
    <dgm:pt modelId="{FBE64311-466E-4960-9FCD-EF6F27468CFD}" type="pres">
      <dgm:prSet presAssocID="{292F21E3-2DFE-41E4-943D-477B0A843C2D}" presName="hierChild4" presStyleCnt="0"/>
      <dgm:spPr/>
    </dgm:pt>
    <dgm:pt modelId="{2BD8CC8C-C20F-41F5-9B00-48F3F83D9582}" type="pres">
      <dgm:prSet presAssocID="{292F21E3-2DFE-41E4-943D-477B0A843C2D}" presName="hierChild5" presStyleCnt="0"/>
      <dgm:spPr/>
    </dgm:pt>
    <dgm:pt modelId="{DF287D0A-65DB-41CD-9F7D-804C574B1169}" type="pres">
      <dgm:prSet presAssocID="{9CF2ADE0-A3DF-4E52-B199-564B9641489B}" presName="Name37" presStyleLbl="parChTrans1D3" presStyleIdx="4" presStyleCnt="10"/>
      <dgm:spPr/>
      <dgm:t>
        <a:bodyPr/>
        <a:lstStyle/>
        <a:p>
          <a:endParaRPr lang="de-DE"/>
        </a:p>
      </dgm:t>
    </dgm:pt>
    <dgm:pt modelId="{70932765-CFC2-4E78-8F88-91507992FEA2}" type="pres">
      <dgm:prSet presAssocID="{99AEC75F-D3CD-450C-9F32-4BB319E6ADC8}" presName="hierRoot2" presStyleCnt="0">
        <dgm:presLayoutVars>
          <dgm:hierBranch val="init"/>
        </dgm:presLayoutVars>
      </dgm:prSet>
      <dgm:spPr/>
    </dgm:pt>
    <dgm:pt modelId="{53E2607F-16CB-405D-91BE-03235D653B24}" type="pres">
      <dgm:prSet presAssocID="{99AEC75F-D3CD-450C-9F32-4BB319E6ADC8}" presName="rootComposite" presStyleCnt="0"/>
      <dgm:spPr/>
    </dgm:pt>
    <dgm:pt modelId="{B886CC39-681F-4398-A6B8-5FEDFA7C63A4}" type="pres">
      <dgm:prSet presAssocID="{99AEC75F-D3CD-450C-9F32-4BB319E6ADC8}" presName="rootText" presStyleLbl="node3" presStyleIdx="4" presStyleCnt="10">
        <dgm:presLayoutVars>
          <dgm:chPref val="3"/>
        </dgm:presLayoutVars>
      </dgm:prSet>
      <dgm:spPr/>
      <dgm:t>
        <a:bodyPr/>
        <a:lstStyle/>
        <a:p>
          <a:endParaRPr lang="de-DE"/>
        </a:p>
      </dgm:t>
    </dgm:pt>
    <dgm:pt modelId="{81061715-A6F1-4D6A-A6B5-B2AF2827BC52}" type="pres">
      <dgm:prSet presAssocID="{99AEC75F-D3CD-450C-9F32-4BB319E6ADC8}" presName="rootConnector" presStyleLbl="node3" presStyleIdx="4" presStyleCnt="10"/>
      <dgm:spPr/>
      <dgm:t>
        <a:bodyPr/>
        <a:lstStyle/>
        <a:p>
          <a:endParaRPr lang="de-DE"/>
        </a:p>
      </dgm:t>
    </dgm:pt>
    <dgm:pt modelId="{1FCD6424-AD17-42C9-944C-8F2B3D029008}" type="pres">
      <dgm:prSet presAssocID="{99AEC75F-D3CD-450C-9F32-4BB319E6ADC8}" presName="hierChild4" presStyleCnt="0"/>
      <dgm:spPr/>
    </dgm:pt>
    <dgm:pt modelId="{A822660B-305D-46DB-84F7-39AB91D505B4}" type="pres">
      <dgm:prSet presAssocID="{99AEC75F-D3CD-450C-9F32-4BB319E6ADC8}" presName="hierChild5" presStyleCnt="0"/>
      <dgm:spPr/>
    </dgm:pt>
    <dgm:pt modelId="{4F09E59B-5161-4368-AABF-2BDB389D5F47}" type="pres">
      <dgm:prSet presAssocID="{CB5E1CCA-4C1F-4017-8C80-149C41474093}" presName="hierChild5" presStyleCnt="0"/>
      <dgm:spPr/>
    </dgm:pt>
    <dgm:pt modelId="{28FEBA1F-C2D8-4F3B-8B9E-E9E2C9BAEF4E}" type="pres">
      <dgm:prSet presAssocID="{9E9134AA-5723-4A61-AAA1-C9A060278CCD}" presName="Name37" presStyleLbl="parChTrans1D2" presStyleIdx="2" presStyleCnt="5"/>
      <dgm:spPr/>
      <dgm:t>
        <a:bodyPr/>
        <a:lstStyle/>
        <a:p>
          <a:endParaRPr lang="de-DE"/>
        </a:p>
      </dgm:t>
    </dgm:pt>
    <dgm:pt modelId="{8D7C21CC-758B-4695-A9EC-24D51CDD36FB}" type="pres">
      <dgm:prSet presAssocID="{0734A6E6-2494-4D07-B31D-637F1CF10474}" presName="hierRoot2" presStyleCnt="0">
        <dgm:presLayoutVars>
          <dgm:hierBranch val="init"/>
        </dgm:presLayoutVars>
      </dgm:prSet>
      <dgm:spPr/>
    </dgm:pt>
    <dgm:pt modelId="{E2A783B0-82E7-4DD7-9F48-389D2C66488F}" type="pres">
      <dgm:prSet presAssocID="{0734A6E6-2494-4D07-B31D-637F1CF10474}" presName="rootComposite" presStyleCnt="0"/>
      <dgm:spPr/>
    </dgm:pt>
    <dgm:pt modelId="{31B17E9E-1C60-4EDB-B3EA-2AB0B7C604CE}" type="pres">
      <dgm:prSet presAssocID="{0734A6E6-2494-4D07-B31D-637F1CF10474}" presName="rootText" presStyleLbl="node2" presStyleIdx="2" presStyleCnt="5">
        <dgm:presLayoutVars>
          <dgm:chPref val="3"/>
        </dgm:presLayoutVars>
      </dgm:prSet>
      <dgm:spPr/>
      <dgm:t>
        <a:bodyPr/>
        <a:lstStyle/>
        <a:p>
          <a:endParaRPr lang="de-DE"/>
        </a:p>
      </dgm:t>
    </dgm:pt>
    <dgm:pt modelId="{E67017D8-2A35-4881-A1C0-D09973602A04}" type="pres">
      <dgm:prSet presAssocID="{0734A6E6-2494-4D07-B31D-637F1CF10474}" presName="rootConnector" presStyleLbl="node2" presStyleIdx="2" presStyleCnt="5"/>
      <dgm:spPr/>
      <dgm:t>
        <a:bodyPr/>
        <a:lstStyle/>
        <a:p>
          <a:endParaRPr lang="de-DE"/>
        </a:p>
      </dgm:t>
    </dgm:pt>
    <dgm:pt modelId="{A769F3C9-5ABA-433B-917C-41BA9AD881D5}" type="pres">
      <dgm:prSet presAssocID="{0734A6E6-2494-4D07-B31D-637F1CF10474}" presName="hierChild4" presStyleCnt="0"/>
      <dgm:spPr/>
    </dgm:pt>
    <dgm:pt modelId="{1A6A22E8-D5E3-432B-B4F2-5AAF3C3A5235}" type="pres">
      <dgm:prSet presAssocID="{640CFCFA-06A0-487E-A274-0DE0AACBFFE4}" presName="Name37" presStyleLbl="parChTrans1D3" presStyleIdx="5" presStyleCnt="10"/>
      <dgm:spPr/>
      <dgm:t>
        <a:bodyPr/>
        <a:lstStyle/>
        <a:p>
          <a:endParaRPr lang="de-DE"/>
        </a:p>
      </dgm:t>
    </dgm:pt>
    <dgm:pt modelId="{8942B1FF-FE50-4B63-B73F-895312BF3DA6}" type="pres">
      <dgm:prSet presAssocID="{17090FB8-B6F1-42F9-91F3-ADEE3D1CC849}" presName="hierRoot2" presStyleCnt="0">
        <dgm:presLayoutVars>
          <dgm:hierBranch val="init"/>
        </dgm:presLayoutVars>
      </dgm:prSet>
      <dgm:spPr/>
    </dgm:pt>
    <dgm:pt modelId="{77A3F145-7E0A-4CA4-9378-8F6D03B9D0CB}" type="pres">
      <dgm:prSet presAssocID="{17090FB8-B6F1-42F9-91F3-ADEE3D1CC849}" presName="rootComposite" presStyleCnt="0"/>
      <dgm:spPr/>
    </dgm:pt>
    <dgm:pt modelId="{27577ECC-BD71-410F-9E20-AB11B5878165}" type="pres">
      <dgm:prSet presAssocID="{17090FB8-B6F1-42F9-91F3-ADEE3D1CC849}" presName="rootText" presStyleLbl="node3" presStyleIdx="5" presStyleCnt="10">
        <dgm:presLayoutVars>
          <dgm:chPref val="3"/>
        </dgm:presLayoutVars>
      </dgm:prSet>
      <dgm:spPr/>
      <dgm:t>
        <a:bodyPr/>
        <a:lstStyle/>
        <a:p>
          <a:endParaRPr lang="de-DE"/>
        </a:p>
      </dgm:t>
    </dgm:pt>
    <dgm:pt modelId="{4A59F07E-1AAF-4431-9E28-7AD6DD7AEEFF}" type="pres">
      <dgm:prSet presAssocID="{17090FB8-B6F1-42F9-91F3-ADEE3D1CC849}" presName="rootConnector" presStyleLbl="node3" presStyleIdx="5" presStyleCnt="10"/>
      <dgm:spPr/>
      <dgm:t>
        <a:bodyPr/>
        <a:lstStyle/>
        <a:p>
          <a:endParaRPr lang="de-DE"/>
        </a:p>
      </dgm:t>
    </dgm:pt>
    <dgm:pt modelId="{2B543931-34CE-4021-978E-C2E5401EBE1F}" type="pres">
      <dgm:prSet presAssocID="{17090FB8-B6F1-42F9-91F3-ADEE3D1CC849}" presName="hierChild4" presStyleCnt="0"/>
      <dgm:spPr/>
    </dgm:pt>
    <dgm:pt modelId="{4C70B2C6-192B-4FA2-A72A-CDE951F52F89}" type="pres">
      <dgm:prSet presAssocID="{17090FB8-B6F1-42F9-91F3-ADEE3D1CC849}" presName="hierChild5" presStyleCnt="0"/>
      <dgm:spPr/>
    </dgm:pt>
    <dgm:pt modelId="{09B2B77C-460D-4315-9FE2-06959F39D0F4}" type="pres">
      <dgm:prSet presAssocID="{BA957415-6B89-4E9B-9DB1-D0223C72C892}" presName="Name37" presStyleLbl="parChTrans1D3" presStyleIdx="6" presStyleCnt="10"/>
      <dgm:spPr/>
      <dgm:t>
        <a:bodyPr/>
        <a:lstStyle/>
        <a:p>
          <a:endParaRPr lang="de-DE"/>
        </a:p>
      </dgm:t>
    </dgm:pt>
    <dgm:pt modelId="{4211206F-6C92-42FD-9413-049C5BB3B462}" type="pres">
      <dgm:prSet presAssocID="{13E4C50C-A6FD-4B06-A2BE-A69DDECCBBE7}" presName="hierRoot2" presStyleCnt="0">
        <dgm:presLayoutVars>
          <dgm:hierBranch val="init"/>
        </dgm:presLayoutVars>
      </dgm:prSet>
      <dgm:spPr/>
    </dgm:pt>
    <dgm:pt modelId="{F9E6CBD9-EE9F-4A0B-98CE-7E398345862F}" type="pres">
      <dgm:prSet presAssocID="{13E4C50C-A6FD-4B06-A2BE-A69DDECCBBE7}" presName="rootComposite" presStyleCnt="0"/>
      <dgm:spPr/>
    </dgm:pt>
    <dgm:pt modelId="{235B59B6-E1BF-49D1-A605-1C69A0E2B08A}" type="pres">
      <dgm:prSet presAssocID="{13E4C50C-A6FD-4B06-A2BE-A69DDECCBBE7}" presName="rootText" presStyleLbl="node3" presStyleIdx="6" presStyleCnt="10">
        <dgm:presLayoutVars>
          <dgm:chPref val="3"/>
        </dgm:presLayoutVars>
      </dgm:prSet>
      <dgm:spPr/>
      <dgm:t>
        <a:bodyPr/>
        <a:lstStyle/>
        <a:p>
          <a:endParaRPr lang="de-DE"/>
        </a:p>
      </dgm:t>
    </dgm:pt>
    <dgm:pt modelId="{1CA8C3AB-EACF-41B4-A435-0BC1EB35A4C9}" type="pres">
      <dgm:prSet presAssocID="{13E4C50C-A6FD-4B06-A2BE-A69DDECCBBE7}" presName="rootConnector" presStyleLbl="node3" presStyleIdx="6" presStyleCnt="10"/>
      <dgm:spPr/>
      <dgm:t>
        <a:bodyPr/>
        <a:lstStyle/>
        <a:p>
          <a:endParaRPr lang="de-DE"/>
        </a:p>
      </dgm:t>
    </dgm:pt>
    <dgm:pt modelId="{599903D8-BBE0-4FD5-9254-84C4AE97FB83}" type="pres">
      <dgm:prSet presAssocID="{13E4C50C-A6FD-4B06-A2BE-A69DDECCBBE7}" presName="hierChild4" presStyleCnt="0"/>
      <dgm:spPr/>
    </dgm:pt>
    <dgm:pt modelId="{E42E36CA-CC2A-45CA-ADD1-4D3B39A04DBB}" type="pres">
      <dgm:prSet presAssocID="{13E4C50C-A6FD-4B06-A2BE-A69DDECCBBE7}" presName="hierChild5" presStyleCnt="0"/>
      <dgm:spPr/>
    </dgm:pt>
    <dgm:pt modelId="{BE8A0B31-4118-40E6-A311-189929067FBE}" type="pres">
      <dgm:prSet presAssocID="{0734A6E6-2494-4D07-B31D-637F1CF10474}" presName="hierChild5" presStyleCnt="0"/>
      <dgm:spPr/>
    </dgm:pt>
    <dgm:pt modelId="{AA8EABCC-66A0-4EF5-A8E3-B5162552A6B4}" type="pres">
      <dgm:prSet presAssocID="{9F909D25-50E4-447A-A09E-9B962AC18863}" presName="Name37" presStyleLbl="parChTrans1D2" presStyleIdx="3" presStyleCnt="5"/>
      <dgm:spPr/>
      <dgm:t>
        <a:bodyPr/>
        <a:lstStyle/>
        <a:p>
          <a:endParaRPr lang="de-DE"/>
        </a:p>
      </dgm:t>
    </dgm:pt>
    <dgm:pt modelId="{DD911504-02B8-4399-A1E7-F685E1E41415}" type="pres">
      <dgm:prSet presAssocID="{AA536CFE-CDCC-4B3B-A112-5335C517D6AF}" presName="hierRoot2" presStyleCnt="0">
        <dgm:presLayoutVars>
          <dgm:hierBranch val="init"/>
        </dgm:presLayoutVars>
      </dgm:prSet>
      <dgm:spPr/>
    </dgm:pt>
    <dgm:pt modelId="{600DBFD9-9E75-4E83-A626-311948858E79}" type="pres">
      <dgm:prSet presAssocID="{AA536CFE-CDCC-4B3B-A112-5335C517D6AF}" presName="rootComposite" presStyleCnt="0"/>
      <dgm:spPr/>
    </dgm:pt>
    <dgm:pt modelId="{E0EA3C35-4420-4D37-B225-6538CF9FABAC}" type="pres">
      <dgm:prSet presAssocID="{AA536CFE-CDCC-4B3B-A112-5335C517D6AF}" presName="rootText" presStyleLbl="node2" presStyleIdx="3" presStyleCnt="5">
        <dgm:presLayoutVars>
          <dgm:chPref val="3"/>
        </dgm:presLayoutVars>
      </dgm:prSet>
      <dgm:spPr/>
      <dgm:t>
        <a:bodyPr/>
        <a:lstStyle/>
        <a:p>
          <a:endParaRPr lang="de-DE"/>
        </a:p>
      </dgm:t>
    </dgm:pt>
    <dgm:pt modelId="{2CA56009-B6CA-4B63-883D-B2EECA0830C7}" type="pres">
      <dgm:prSet presAssocID="{AA536CFE-CDCC-4B3B-A112-5335C517D6AF}" presName="rootConnector" presStyleLbl="node2" presStyleIdx="3" presStyleCnt="5"/>
      <dgm:spPr/>
      <dgm:t>
        <a:bodyPr/>
        <a:lstStyle/>
        <a:p>
          <a:endParaRPr lang="de-DE"/>
        </a:p>
      </dgm:t>
    </dgm:pt>
    <dgm:pt modelId="{FE42E5FC-0DAA-43A1-810E-76B4C0A5DB83}" type="pres">
      <dgm:prSet presAssocID="{AA536CFE-CDCC-4B3B-A112-5335C517D6AF}" presName="hierChild4" presStyleCnt="0"/>
      <dgm:spPr/>
    </dgm:pt>
    <dgm:pt modelId="{8DA22261-B881-4C2B-9E57-01E73A647236}" type="pres">
      <dgm:prSet presAssocID="{965137D9-A44B-4198-92F4-4B2C68BE083E}" presName="Name37" presStyleLbl="parChTrans1D3" presStyleIdx="7" presStyleCnt="10"/>
      <dgm:spPr/>
      <dgm:t>
        <a:bodyPr/>
        <a:lstStyle/>
        <a:p>
          <a:endParaRPr lang="de-DE"/>
        </a:p>
      </dgm:t>
    </dgm:pt>
    <dgm:pt modelId="{CE694C1D-880E-4C45-856A-882022D75A0E}" type="pres">
      <dgm:prSet presAssocID="{5FDE4370-7250-4C1F-928D-E4E4D60512EA}" presName="hierRoot2" presStyleCnt="0">
        <dgm:presLayoutVars>
          <dgm:hierBranch val="init"/>
        </dgm:presLayoutVars>
      </dgm:prSet>
      <dgm:spPr/>
    </dgm:pt>
    <dgm:pt modelId="{3C37B085-E84C-4827-8063-951D52A1C6A8}" type="pres">
      <dgm:prSet presAssocID="{5FDE4370-7250-4C1F-928D-E4E4D60512EA}" presName="rootComposite" presStyleCnt="0"/>
      <dgm:spPr/>
    </dgm:pt>
    <dgm:pt modelId="{92C63003-AD85-4D00-9A44-2D54B7B166D3}" type="pres">
      <dgm:prSet presAssocID="{5FDE4370-7250-4C1F-928D-E4E4D60512EA}" presName="rootText" presStyleLbl="node3" presStyleIdx="7" presStyleCnt="10">
        <dgm:presLayoutVars>
          <dgm:chPref val="3"/>
        </dgm:presLayoutVars>
      </dgm:prSet>
      <dgm:spPr/>
      <dgm:t>
        <a:bodyPr/>
        <a:lstStyle/>
        <a:p>
          <a:endParaRPr lang="de-DE"/>
        </a:p>
      </dgm:t>
    </dgm:pt>
    <dgm:pt modelId="{6200162E-AD50-4FAE-BC94-8F00F34D11DB}" type="pres">
      <dgm:prSet presAssocID="{5FDE4370-7250-4C1F-928D-E4E4D60512EA}" presName="rootConnector" presStyleLbl="node3" presStyleIdx="7" presStyleCnt="10"/>
      <dgm:spPr/>
      <dgm:t>
        <a:bodyPr/>
        <a:lstStyle/>
        <a:p>
          <a:endParaRPr lang="de-DE"/>
        </a:p>
      </dgm:t>
    </dgm:pt>
    <dgm:pt modelId="{0058AD34-7821-410E-8398-554050E6D956}" type="pres">
      <dgm:prSet presAssocID="{5FDE4370-7250-4C1F-928D-E4E4D60512EA}" presName="hierChild4" presStyleCnt="0"/>
      <dgm:spPr/>
    </dgm:pt>
    <dgm:pt modelId="{B4CB8BA3-5373-450C-AE2A-5CA708C59FC3}" type="pres">
      <dgm:prSet presAssocID="{5FDE4370-7250-4C1F-928D-E4E4D60512EA}" presName="hierChild5" presStyleCnt="0"/>
      <dgm:spPr/>
    </dgm:pt>
    <dgm:pt modelId="{6FEB0B2C-7FBD-41BC-90FD-EB0F54263573}" type="pres">
      <dgm:prSet presAssocID="{36B5A823-6D1E-4E43-9149-992B5CB8E836}" presName="Name37" presStyleLbl="parChTrans1D3" presStyleIdx="8" presStyleCnt="10"/>
      <dgm:spPr/>
      <dgm:t>
        <a:bodyPr/>
        <a:lstStyle/>
        <a:p>
          <a:endParaRPr lang="de-DE"/>
        </a:p>
      </dgm:t>
    </dgm:pt>
    <dgm:pt modelId="{98BE7D6D-ABB5-421A-824F-1FBB76809BE0}" type="pres">
      <dgm:prSet presAssocID="{453454E2-6AA0-4A77-BC6D-9D791EF41042}" presName="hierRoot2" presStyleCnt="0">
        <dgm:presLayoutVars>
          <dgm:hierBranch val="init"/>
        </dgm:presLayoutVars>
      </dgm:prSet>
      <dgm:spPr/>
    </dgm:pt>
    <dgm:pt modelId="{DAD06F70-4858-403F-90C3-E30EF43F22EA}" type="pres">
      <dgm:prSet presAssocID="{453454E2-6AA0-4A77-BC6D-9D791EF41042}" presName="rootComposite" presStyleCnt="0"/>
      <dgm:spPr/>
    </dgm:pt>
    <dgm:pt modelId="{B3628A7D-A90B-4A97-AD20-6CEE52D62FED}" type="pres">
      <dgm:prSet presAssocID="{453454E2-6AA0-4A77-BC6D-9D791EF41042}" presName="rootText" presStyleLbl="node3" presStyleIdx="8" presStyleCnt="10">
        <dgm:presLayoutVars>
          <dgm:chPref val="3"/>
        </dgm:presLayoutVars>
      </dgm:prSet>
      <dgm:spPr/>
      <dgm:t>
        <a:bodyPr/>
        <a:lstStyle/>
        <a:p>
          <a:endParaRPr lang="de-DE"/>
        </a:p>
      </dgm:t>
    </dgm:pt>
    <dgm:pt modelId="{5A59A7EF-8AA0-4E72-AA28-F706B1F12218}" type="pres">
      <dgm:prSet presAssocID="{453454E2-6AA0-4A77-BC6D-9D791EF41042}" presName="rootConnector" presStyleLbl="node3" presStyleIdx="8" presStyleCnt="10"/>
      <dgm:spPr/>
      <dgm:t>
        <a:bodyPr/>
        <a:lstStyle/>
        <a:p>
          <a:endParaRPr lang="de-DE"/>
        </a:p>
      </dgm:t>
    </dgm:pt>
    <dgm:pt modelId="{1B48847A-6AFD-4D5C-A5D2-5BA7DEE138B7}" type="pres">
      <dgm:prSet presAssocID="{453454E2-6AA0-4A77-BC6D-9D791EF41042}" presName="hierChild4" presStyleCnt="0"/>
      <dgm:spPr/>
    </dgm:pt>
    <dgm:pt modelId="{923411C1-8A37-419F-97A2-220AB2D324FB}" type="pres">
      <dgm:prSet presAssocID="{453454E2-6AA0-4A77-BC6D-9D791EF41042}" presName="hierChild5" presStyleCnt="0"/>
      <dgm:spPr/>
    </dgm:pt>
    <dgm:pt modelId="{3721E165-4827-4ADB-AD74-AE00C72DDA3D}" type="pres">
      <dgm:prSet presAssocID="{C46DA1FE-D5CF-4A74-9CCF-35370FCA8B8B}" presName="Name37" presStyleLbl="parChTrans1D3" presStyleIdx="9" presStyleCnt="10"/>
      <dgm:spPr/>
      <dgm:t>
        <a:bodyPr/>
        <a:lstStyle/>
        <a:p>
          <a:endParaRPr lang="de-DE"/>
        </a:p>
      </dgm:t>
    </dgm:pt>
    <dgm:pt modelId="{A609EF4B-1BAA-45D0-AEB7-0A3D7D20DAA3}" type="pres">
      <dgm:prSet presAssocID="{6B224C5D-3385-45FA-8CF4-ABC12FC370FE}" presName="hierRoot2" presStyleCnt="0">
        <dgm:presLayoutVars>
          <dgm:hierBranch val="init"/>
        </dgm:presLayoutVars>
      </dgm:prSet>
      <dgm:spPr/>
    </dgm:pt>
    <dgm:pt modelId="{90608B29-1937-4814-956F-CF940E3EB577}" type="pres">
      <dgm:prSet presAssocID="{6B224C5D-3385-45FA-8CF4-ABC12FC370FE}" presName="rootComposite" presStyleCnt="0"/>
      <dgm:spPr/>
    </dgm:pt>
    <dgm:pt modelId="{122C88D1-855B-4B1A-AACD-25EBBEEDBA73}" type="pres">
      <dgm:prSet presAssocID="{6B224C5D-3385-45FA-8CF4-ABC12FC370FE}" presName="rootText" presStyleLbl="node3" presStyleIdx="9" presStyleCnt="10">
        <dgm:presLayoutVars>
          <dgm:chPref val="3"/>
        </dgm:presLayoutVars>
      </dgm:prSet>
      <dgm:spPr/>
      <dgm:t>
        <a:bodyPr/>
        <a:lstStyle/>
        <a:p>
          <a:endParaRPr lang="de-DE"/>
        </a:p>
      </dgm:t>
    </dgm:pt>
    <dgm:pt modelId="{38B42C96-A957-46D3-AA59-111CDCA555B6}" type="pres">
      <dgm:prSet presAssocID="{6B224C5D-3385-45FA-8CF4-ABC12FC370FE}" presName="rootConnector" presStyleLbl="node3" presStyleIdx="9" presStyleCnt="10"/>
      <dgm:spPr/>
      <dgm:t>
        <a:bodyPr/>
        <a:lstStyle/>
        <a:p>
          <a:endParaRPr lang="de-DE"/>
        </a:p>
      </dgm:t>
    </dgm:pt>
    <dgm:pt modelId="{10C91B50-9E90-4FBE-9E65-D2F67CDD722B}" type="pres">
      <dgm:prSet presAssocID="{6B224C5D-3385-45FA-8CF4-ABC12FC370FE}" presName="hierChild4" presStyleCnt="0"/>
      <dgm:spPr/>
    </dgm:pt>
    <dgm:pt modelId="{745244E9-EFDC-4466-AA88-34A520CC35AA}" type="pres">
      <dgm:prSet presAssocID="{6B224C5D-3385-45FA-8CF4-ABC12FC370FE}" presName="hierChild5" presStyleCnt="0"/>
      <dgm:spPr/>
    </dgm:pt>
    <dgm:pt modelId="{30831201-3F58-4875-B4D5-8D769F6097E6}" type="pres">
      <dgm:prSet presAssocID="{AA536CFE-CDCC-4B3B-A112-5335C517D6AF}" presName="hierChild5" presStyleCnt="0"/>
      <dgm:spPr/>
    </dgm:pt>
    <dgm:pt modelId="{C481350F-1201-445D-850E-C19506B67A4E}" type="pres">
      <dgm:prSet presAssocID="{9E90B05A-CFB5-4851-AC50-785D0C64E3A8}" presName="Name37" presStyleLbl="parChTrans1D2" presStyleIdx="4" presStyleCnt="5"/>
      <dgm:spPr/>
      <dgm:t>
        <a:bodyPr/>
        <a:lstStyle/>
        <a:p>
          <a:endParaRPr lang="de-DE"/>
        </a:p>
      </dgm:t>
    </dgm:pt>
    <dgm:pt modelId="{6E61C773-7CDA-4E10-9CC0-F42DAB2931AC}" type="pres">
      <dgm:prSet presAssocID="{4AD9DEF0-CB82-4741-8266-61F9926CC72F}" presName="hierRoot2" presStyleCnt="0">
        <dgm:presLayoutVars>
          <dgm:hierBranch val="init"/>
        </dgm:presLayoutVars>
      </dgm:prSet>
      <dgm:spPr/>
    </dgm:pt>
    <dgm:pt modelId="{CCC7589E-594A-41F0-93C3-8AC28A3EEBF2}" type="pres">
      <dgm:prSet presAssocID="{4AD9DEF0-CB82-4741-8266-61F9926CC72F}" presName="rootComposite" presStyleCnt="0"/>
      <dgm:spPr/>
    </dgm:pt>
    <dgm:pt modelId="{EDD7D0E3-7949-4F4C-B823-E99622A39403}" type="pres">
      <dgm:prSet presAssocID="{4AD9DEF0-CB82-4741-8266-61F9926CC72F}" presName="rootText" presStyleLbl="node2" presStyleIdx="4" presStyleCnt="5">
        <dgm:presLayoutVars>
          <dgm:chPref val="3"/>
        </dgm:presLayoutVars>
      </dgm:prSet>
      <dgm:spPr/>
      <dgm:t>
        <a:bodyPr/>
        <a:lstStyle/>
        <a:p>
          <a:endParaRPr lang="de-DE"/>
        </a:p>
      </dgm:t>
    </dgm:pt>
    <dgm:pt modelId="{0F81DD2A-145C-42C7-AD90-0976EC66CB23}" type="pres">
      <dgm:prSet presAssocID="{4AD9DEF0-CB82-4741-8266-61F9926CC72F}" presName="rootConnector" presStyleLbl="node2" presStyleIdx="4" presStyleCnt="5"/>
      <dgm:spPr/>
      <dgm:t>
        <a:bodyPr/>
        <a:lstStyle/>
        <a:p>
          <a:endParaRPr lang="de-DE"/>
        </a:p>
      </dgm:t>
    </dgm:pt>
    <dgm:pt modelId="{4579C6D3-D0A8-4D77-ACF8-63BF25D23B85}" type="pres">
      <dgm:prSet presAssocID="{4AD9DEF0-CB82-4741-8266-61F9926CC72F}" presName="hierChild4" presStyleCnt="0"/>
      <dgm:spPr/>
    </dgm:pt>
    <dgm:pt modelId="{FCDA25D8-8483-4B74-9B03-B4FE25229BFB}" type="pres">
      <dgm:prSet presAssocID="{4AD9DEF0-CB82-4741-8266-61F9926CC72F}" presName="hierChild5" presStyleCnt="0"/>
      <dgm:spPr/>
    </dgm:pt>
    <dgm:pt modelId="{C2D7CBF2-349E-4CE5-AFD7-039E71C66DBE}" type="pres">
      <dgm:prSet presAssocID="{B8C92098-45BC-4CA9-B4F0-B2FD0A353F0E}" presName="hierChild3" presStyleCnt="0"/>
      <dgm:spPr/>
    </dgm:pt>
  </dgm:ptLst>
  <dgm:cxnLst>
    <dgm:cxn modelId="{6925BFEB-2CA3-4C26-9BF7-A7229633F44E}" srcId="{DC41892C-F7DD-4985-B41D-422F26BF06FC}" destId="{BBAFC408-812F-4958-9506-69C94C712456}" srcOrd="0" destOrd="0" parTransId="{AA17BC1B-AAA4-4C54-B449-938B0788FE78}" sibTransId="{BDC3FCE3-645B-461C-8522-9EB2F78CD0FD}"/>
    <dgm:cxn modelId="{A4595319-695B-4D1B-AE51-6785074CD5E9}" type="presOf" srcId="{1B94F8AE-C09E-4F81-8A20-3CB2E329F01E}" destId="{9C23D48F-F087-43E6-983B-776BAC495830}" srcOrd="0" destOrd="0" presId="urn:microsoft.com/office/officeart/2005/8/layout/orgChart1"/>
    <dgm:cxn modelId="{7D89E6CA-DEBD-4F4A-84CE-5F885CB590DB}" type="presOf" srcId="{6B224C5D-3385-45FA-8CF4-ABC12FC370FE}" destId="{122C88D1-855B-4B1A-AACD-25EBBEEDBA73}" srcOrd="0" destOrd="0" presId="urn:microsoft.com/office/officeart/2005/8/layout/orgChart1"/>
    <dgm:cxn modelId="{57A93132-B208-40FB-98E2-1132AD27DEA2}" type="presOf" srcId="{B8C92098-45BC-4CA9-B4F0-B2FD0A353F0E}" destId="{642132EC-EFAE-4C10-8DEF-5E0A8D62E23C}" srcOrd="1" destOrd="0" presId="urn:microsoft.com/office/officeart/2005/8/layout/orgChart1"/>
    <dgm:cxn modelId="{919691DC-A361-439F-AF07-63BB199A2F4E}" srcId="{B8C92098-45BC-4CA9-B4F0-B2FD0A353F0E}" destId="{DC41892C-F7DD-4985-B41D-422F26BF06FC}" srcOrd="0" destOrd="0" parTransId="{1B94F8AE-C09E-4F81-8A20-3CB2E329F01E}" sibTransId="{9FF92E63-40B3-4108-A297-183DECE0FE53}"/>
    <dgm:cxn modelId="{BBFBBE9D-874E-4569-9082-D9ACBD2F2F84}" type="presOf" srcId="{0734A6E6-2494-4D07-B31D-637F1CF10474}" destId="{31B17E9E-1C60-4EDB-B3EA-2AB0B7C604CE}" srcOrd="0" destOrd="0" presId="urn:microsoft.com/office/officeart/2005/8/layout/orgChart1"/>
    <dgm:cxn modelId="{B918691C-9B86-4369-A2A0-94A4837688FA}" type="presOf" srcId="{FBF043AA-AB41-4DFC-BEEF-CE729BB3C384}" destId="{79E10AF7-3062-4919-B8FD-C1741D41F476}" srcOrd="0" destOrd="0" presId="urn:microsoft.com/office/officeart/2005/8/layout/orgChart1"/>
    <dgm:cxn modelId="{13C9E30B-029C-4A94-BB3E-01B6843E3A07}" type="presOf" srcId="{292F21E3-2DFE-41E4-943D-477B0A843C2D}" destId="{9941EE02-14F8-4197-9210-448368AEEA29}" srcOrd="0" destOrd="0" presId="urn:microsoft.com/office/officeart/2005/8/layout/orgChart1"/>
    <dgm:cxn modelId="{3477D816-D079-452D-B145-BC35E8FEF7CC}" type="presOf" srcId="{17090FB8-B6F1-42F9-91F3-ADEE3D1CC849}" destId="{4A59F07E-1AAF-4431-9E28-7AD6DD7AEEFF}" srcOrd="1" destOrd="0" presId="urn:microsoft.com/office/officeart/2005/8/layout/orgChart1"/>
    <dgm:cxn modelId="{0E64C113-DFA0-44BD-BCC7-5F5C749D1A06}" type="presOf" srcId="{CB5E1CCA-4C1F-4017-8C80-149C41474093}" destId="{FBF153B6-68E6-4E85-B091-50DECB0E5E60}" srcOrd="0" destOrd="0" presId="urn:microsoft.com/office/officeart/2005/8/layout/orgChart1"/>
    <dgm:cxn modelId="{B9735CA1-B4FE-4D61-B5D0-8EADBAB26BEB}" type="presOf" srcId="{17090FB8-B6F1-42F9-91F3-ADEE3D1CC849}" destId="{27577ECC-BD71-410F-9E20-AB11B5878165}" srcOrd="0" destOrd="0" presId="urn:microsoft.com/office/officeart/2005/8/layout/orgChart1"/>
    <dgm:cxn modelId="{F7D158BB-FB11-43D2-85A9-BDA28B9B378B}" type="presOf" srcId="{890F3F40-6505-4D21-93CA-586916C4034C}" destId="{21F4B97E-CBBC-4679-805F-CBAA4A69EA65}" srcOrd="0" destOrd="0" presId="urn:microsoft.com/office/officeart/2005/8/layout/orgChart1"/>
    <dgm:cxn modelId="{13E10AE5-16F3-4676-A5A3-0C34326B6E2B}" type="presOf" srcId="{5FDE4370-7250-4C1F-928D-E4E4D60512EA}" destId="{6200162E-AD50-4FAE-BC94-8F00F34D11DB}" srcOrd="1" destOrd="0" presId="urn:microsoft.com/office/officeart/2005/8/layout/orgChart1"/>
    <dgm:cxn modelId="{6501E347-2C27-4205-955D-B0CB81E5CF67}" srcId="{DC41892C-F7DD-4985-B41D-422F26BF06FC}" destId="{0FA565C9-350C-4110-BECA-CCA5893D669D}" srcOrd="1" destOrd="0" parTransId="{E54491EE-1832-48FD-B645-8AB301F9093A}" sibTransId="{39FE8D95-EBC7-4482-AABA-ADD5610776D2}"/>
    <dgm:cxn modelId="{30D74AE0-F78D-4A05-B98D-ACCD59107EBA}" srcId="{B8C92098-45BC-4CA9-B4F0-B2FD0A353F0E}" destId="{AA536CFE-CDCC-4B3B-A112-5335C517D6AF}" srcOrd="3" destOrd="0" parTransId="{9F909D25-50E4-447A-A09E-9B962AC18863}" sibTransId="{AF56AB8C-C7A4-4FD0-93A1-1F1EEB7B4C17}"/>
    <dgm:cxn modelId="{DB7D0215-EA91-4C20-9A78-8D68E6570392}" type="presOf" srcId="{292F21E3-2DFE-41E4-943D-477B0A843C2D}" destId="{9BD00A11-CF0E-4B80-B5B8-917D4D55CB0E}" srcOrd="1" destOrd="0" presId="urn:microsoft.com/office/officeart/2005/8/layout/orgChart1"/>
    <dgm:cxn modelId="{34F860DD-C402-468A-9B56-F52AAAD56FA3}" type="presOf" srcId="{9E9134AA-5723-4A61-AAA1-C9A060278CCD}" destId="{28FEBA1F-C2D8-4F3B-8B9E-E9E2C9BAEF4E}" srcOrd="0" destOrd="0" presId="urn:microsoft.com/office/officeart/2005/8/layout/orgChart1"/>
    <dgm:cxn modelId="{1DA4483C-C6FF-4679-B300-3431269F208C}" type="presOf" srcId="{640CFCFA-06A0-487E-A274-0DE0AACBFFE4}" destId="{1A6A22E8-D5E3-432B-B4F2-5AAF3C3A5235}" srcOrd="0" destOrd="0" presId="urn:microsoft.com/office/officeart/2005/8/layout/orgChart1"/>
    <dgm:cxn modelId="{BB238C12-C9CA-4501-99CE-BEACCDC5B34A}" type="presOf" srcId="{965137D9-A44B-4198-92F4-4B2C68BE083E}" destId="{8DA22261-B881-4C2B-9E57-01E73A647236}" srcOrd="0" destOrd="0" presId="urn:microsoft.com/office/officeart/2005/8/layout/orgChart1"/>
    <dgm:cxn modelId="{0E5B739C-0630-4BB2-A128-CB6DCA7FAD0D}" type="presOf" srcId="{9CF2ADE0-A3DF-4E52-B199-564B9641489B}" destId="{DF287D0A-65DB-41CD-9F7D-804C574B1169}" srcOrd="0" destOrd="0" presId="urn:microsoft.com/office/officeart/2005/8/layout/orgChart1"/>
    <dgm:cxn modelId="{F125E257-75F5-436A-85D2-7D55967556A1}" srcId="{BBAFC408-812F-4958-9506-69C94C712456}" destId="{72AD99D7-B7AA-4531-BE00-35ADEBB9461F}" srcOrd="0" destOrd="0" parTransId="{0CAC73A4-5DA1-4585-86A9-3496B99E31FB}" sibTransId="{85BA6776-C44C-45DF-AC71-3D7589896514}"/>
    <dgm:cxn modelId="{BC6C6616-ED02-4F2A-9912-8A2747429CA2}" type="presOf" srcId="{AD6E0F24-98C0-42BD-865C-5CBFFE8A74F1}" destId="{1421B465-5BCB-454A-8756-9115AD81418E}" srcOrd="0" destOrd="0" presId="urn:microsoft.com/office/officeart/2005/8/layout/orgChart1"/>
    <dgm:cxn modelId="{A7E6CE1F-62D6-4CE2-B7A9-E1CF7F12EF88}" type="presOf" srcId="{BBAFC408-812F-4958-9506-69C94C712456}" destId="{F1429D53-270A-48E7-B961-CB2B979B9815}" srcOrd="0" destOrd="0" presId="urn:microsoft.com/office/officeart/2005/8/layout/orgChart1"/>
    <dgm:cxn modelId="{7435D29B-0337-4C3C-B632-F40A3D2F92B8}" srcId="{AA536CFE-CDCC-4B3B-A112-5335C517D6AF}" destId="{453454E2-6AA0-4A77-BC6D-9D791EF41042}" srcOrd="1" destOrd="0" parTransId="{36B5A823-6D1E-4E43-9149-992B5CB8E836}" sibTransId="{A38A02CA-EB74-4B6D-ABE0-5D9E347E61CA}"/>
    <dgm:cxn modelId="{44A6B653-269A-44EB-92D1-F2756A40E576}" type="presOf" srcId="{4AD9DEF0-CB82-4741-8266-61F9926CC72F}" destId="{EDD7D0E3-7949-4F4C-B823-E99622A39403}" srcOrd="0" destOrd="0" presId="urn:microsoft.com/office/officeart/2005/8/layout/orgChart1"/>
    <dgm:cxn modelId="{9A4F9CD8-FC8F-4F72-889C-A3C5129FC6D0}" type="presOf" srcId="{0FA565C9-350C-4110-BECA-CCA5893D669D}" destId="{156D556C-BBFD-4255-B6D3-8F7AD4A01E0A}" srcOrd="0" destOrd="0" presId="urn:microsoft.com/office/officeart/2005/8/layout/orgChart1"/>
    <dgm:cxn modelId="{D17A1049-086C-4EDC-A471-133FDE35BFDB}" type="presOf" srcId="{6B224C5D-3385-45FA-8CF4-ABC12FC370FE}" destId="{38B42C96-A957-46D3-AA59-111CDCA555B6}" srcOrd="1" destOrd="0" presId="urn:microsoft.com/office/officeart/2005/8/layout/orgChart1"/>
    <dgm:cxn modelId="{37B8BC84-A3AE-4BEF-8622-F8D42E42328C}" type="presOf" srcId="{C46DA1FE-D5CF-4A74-9CCF-35370FCA8B8B}" destId="{3721E165-4827-4ADB-AD74-AE00C72DDA3D}" srcOrd="0" destOrd="0" presId="urn:microsoft.com/office/officeart/2005/8/layout/orgChart1"/>
    <dgm:cxn modelId="{3C31B27F-CC5F-4C5C-A0DF-204FC73E41B7}" type="presOf" srcId="{0FA565C9-350C-4110-BECA-CCA5893D669D}" destId="{A378EE22-D1C1-44B2-80C3-E33DDC0CCE87}" srcOrd="1" destOrd="0" presId="urn:microsoft.com/office/officeart/2005/8/layout/orgChart1"/>
    <dgm:cxn modelId="{9BDC497F-617C-4977-9457-0C652F4D2EC5}" type="presOf" srcId="{AA536CFE-CDCC-4B3B-A112-5335C517D6AF}" destId="{E0EA3C35-4420-4D37-B225-6538CF9FABAC}" srcOrd="0" destOrd="0" presId="urn:microsoft.com/office/officeart/2005/8/layout/orgChart1"/>
    <dgm:cxn modelId="{803E9B1D-1BDF-487F-A108-9A63CF5B69CC}" type="presOf" srcId="{72AD99D7-B7AA-4531-BE00-35ADEBB9461F}" destId="{F4EE3C97-DF2D-4B45-9D19-21FEA011DCEF}" srcOrd="0" destOrd="0" presId="urn:microsoft.com/office/officeart/2005/8/layout/orgChart1"/>
    <dgm:cxn modelId="{A7692E4A-2C6D-425F-892C-576D2C0900C4}" type="presOf" srcId="{FDFD4636-A2D5-431C-A480-9E3212BAF155}" destId="{B1D20D84-4F13-47E6-BC9B-9BF7C755C391}" srcOrd="0" destOrd="0" presId="urn:microsoft.com/office/officeart/2005/8/layout/orgChart1"/>
    <dgm:cxn modelId="{3E8AC321-1298-4C78-96AE-3AAF1471945B}" type="presOf" srcId="{CB5E1CCA-4C1F-4017-8C80-149C41474093}" destId="{F716B5E5-04DB-4E4D-A004-80FBA649936D}" srcOrd="1" destOrd="0" presId="urn:microsoft.com/office/officeart/2005/8/layout/orgChart1"/>
    <dgm:cxn modelId="{90EDECFB-C1BD-4C6A-BA3A-5441DFBAEC9F}" type="presOf" srcId="{13E4C50C-A6FD-4B06-A2BE-A69DDECCBBE7}" destId="{1CA8C3AB-EACF-41B4-A435-0BC1EB35A4C9}" srcOrd="1" destOrd="0" presId="urn:microsoft.com/office/officeart/2005/8/layout/orgChart1"/>
    <dgm:cxn modelId="{999A9A35-FC03-4AB2-9BA8-8E75385042CC}" type="presOf" srcId="{0734A6E6-2494-4D07-B31D-637F1CF10474}" destId="{E67017D8-2A35-4881-A1C0-D09973602A04}" srcOrd="1" destOrd="0" presId="urn:microsoft.com/office/officeart/2005/8/layout/orgChart1"/>
    <dgm:cxn modelId="{6EBE5FA5-831F-4915-8ADD-7D66D91C583B}" type="presOf" srcId="{13E4C50C-A6FD-4B06-A2BE-A69DDECCBBE7}" destId="{235B59B6-E1BF-49D1-A605-1C69A0E2B08A}" srcOrd="0" destOrd="0" presId="urn:microsoft.com/office/officeart/2005/8/layout/orgChart1"/>
    <dgm:cxn modelId="{9555A8AE-5B96-4EF6-AEDB-90A069823D13}" type="presOf" srcId="{453454E2-6AA0-4A77-BC6D-9D791EF41042}" destId="{B3628A7D-A90B-4A97-AD20-6CEE52D62FED}" srcOrd="0" destOrd="0" presId="urn:microsoft.com/office/officeart/2005/8/layout/orgChart1"/>
    <dgm:cxn modelId="{BFD44AFF-9833-440F-AD93-8CDBED18FEA6}" type="presOf" srcId="{AD6E0F24-98C0-42BD-865C-5CBFFE8A74F1}" destId="{2C92A7B6-5891-441E-849A-56A7EFA9000F}" srcOrd="1" destOrd="0" presId="urn:microsoft.com/office/officeart/2005/8/layout/orgChart1"/>
    <dgm:cxn modelId="{62BECF14-72F0-467D-8D8A-504FA358B081}" srcId="{AA536CFE-CDCC-4B3B-A112-5335C517D6AF}" destId="{5FDE4370-7250-4C1F-928D-E4E4D60512EA}" srcOrd="0" destOrd="0" parTransId="{965137D9-A44B-4198-92F4-4B2C68BE083E}" sibTransId="{30C9801C-2698-42A0-A3CD-9AA18FBDBFE3}"/>
    <dgm:cxn modelId="{7160B3DE-8BFA-4F1B-B1A6-5EA54A883782}" type="presOf" srcId="{453454E2-6AA0-4A77-BC6D-9D791EF41042}" destId="{5A59A7EF-8AA0-4E72-AA28-F706B1F12218}" srcOrd="1" destOrd="0" presId="urn:microsoft.com/office/officeart/2005/8/layout/orgChart1"/>
    <dgm:cxn modelId="{99E0C606-3D23-4FD9-86BC-CB1EFBE74E44}" type="presOf" srcId="{5FDE4370-7250-4C1F-928D-E4E4D60512EA}" destId="{92C63003-AD85-4D00-9A44-2D54B7B166D3}" srcOrd="0" destOrd="0" presId="urn:microsoft.com/office/officeart/2005/8/layout/orgChart1"/>
    <dgm:cxn modelId="{2B7E1203-521F-41EC-B546-8A458943B40D}" type="presOf" srcId="{AA17BC1B-AAA4-4C54-B449-938B0788FE78}" destId="{A927BC6F-1DAE-4453-87E7-94DCBEA413A0}" srcOrd="0" destOrd="0" presId="urn:microsoft.com/office/officeart/2005/8/layout/orgChart1"/>
    <dgm:cxn modelId="{7B42524F-0501-466A-A376-D326F395330B}" type="presOf" srcId="{99AEC75F-D3CD-450C-9F32-4BB319E6ADC8}" destId="{81061715-A6F1-4D6A-A6B5-B2AF2827BC52}" srcOrd="1" destOrd="0" presId="urn:microsoft.com/office/officeart/2005/8/layout/orgChart1"/>
    <dgm:cxn modelId="{471AE5C7-95FC-4379-BB8D-E0CC53E4885D}" type="presOf" srcId="{DC41892C-F7DD-4985-B41D-422F26BF06FC}" destId="{000F191F-A6C8-421D-8341-4E866AA6001B}" srcOrd="1" destOrd="0" presId="urn:microsoft.com/office/officeart/2005/8/layout/orgChart1"/>
    <dgm:cxn modelId="{8C7A9EF1-2AD7-43FD-8EA5-34788FC498BF}" srcId="{B8C92098-45BC-4CA9-B4F0-B2FD0A353F0E}" destId="{0734A6E6-2494-4D07-B31D-637F1CF10474}" srcOrd="2" destOrd="0" parTransId="{9E9134AA-5723-4A61-AAA1-C9A060278CCD}" sibTransId="{81F0825C-BB60-4C75-B611-178E588691AC}"/>
    <dgm:cxn modelId="{3DB87480-A362-41B9-AFDA-5D36614D31E6}" type="presOf" srcId="{36B5A823-6D1E-4E43-9149-992B5CB8E836}" destId="{6FEB0B2C-7FBD-41BC-90FD-EB0F54263573}" srcOrd="0" destOrd="0" presId="urn:microsoft.com/office/officeart/2005/8/layout/orgChart1"/>
    <dgm:cxn modelId="{6F61E35B-B062-46EC-806E-18732DC8C8FE}" type="presOf" srcId="{9E90B05A-CFB5-4851-AC50-785D0C64E3A8}" destId="{C481350F-1201-445D-850E-C19506B67A4E}" srcOrd="0" destOrd="0" presId="urn:microsoft.com/office/officeart/2005/8/layout/orgChart1"/>
    <dgm:cxn modelId="{F0526059-8D6C-4439-98FB-175207D1E1DC}" srcId="{BBAFC408-812F-4958-9506-69C94C712456}" destId="{890F3F40-6505-4D21-93CA-586916C4034C}" srcOrd="1" destOrd="0" parTransId="{84BEF30F-9108-496A-8D0C-D8F10DE7845C}" sibTransId="{53016419-B4F5-4C34-8A01-8A0C15860CE8}"/>
    <dgm:cxn modelId="{D2B377C4-887A-49F6-8D77-EEC1C9FCDDB1}" type="presOf" srcId="{BA957415-6B89-4E9B-9DB1-D0223C72C892}" destId="{09B2B77C-460D-4315-9FE2-06959F39D0F4}" srcOrd="0" destOrd="0" presId="urn:microsoft.com/office/officeart/2005/8/layout/orgChart1"/>
    <dgm:cxn modelId="{7E6FEF01-BFD0-426F-8638-528F9589D0AF}" type="presOf" srcId="{AA536CFE-CDCC-4B3B-A112-5335C517D6AF}" destId="{2CA56009-B6CA-4B63-883D-B2EECA0830C7}" srcOrd="1" destOrd="0" presId="urn:microsoft.com/office/officeart/2005/8/layout/orgChart1"/>
    <dgm:cxn modelId="{EC3B296F-009A-436C-8FA9-1DFEBAC52912}" type="presOf" srcId="{99AEC75F-D3CD-450C-9F32-4BB319E6ADC8}" destId="{B886CC39-681F-4398-A6B8-5FEDFA7C63A4}" srcOrd="0" destOrd="0" presId="urn:microsoft.com/office/officeart/2005/8/layout/orgChart1"/>
    <dgm:cxn modelId="{BFFB8F91-9AEF-4429-A7DB-94659AE00C57}" srcId="{B8C92098-45BC-4CA9-B4F0-B2FD0A353F0E}" destId="{4AD9DEF0-CB82-4741-8266-61F9926CC72F}" srcOrd="4" destOrd="0" parTransId="{9E90B05A-CFB5-4851-AC50-785D0C64E3A8}" sibTransId="{0DBEF577-DDAF-4738-A825-539AECFC322C}"/>
    <dgm:cxn modelId="{0C4F109D-B409-4C62-93B9-834B03BE86BE}" type="presOf" srcId="{84BEF30F-9108-496A-8D0C-D8F10DE7845C}" destId="{A87E9099-34C1-4AFE-A9B9-FC0E32EF8BE4}" srcOrd="0" destOrd="0" presId="urn:microsoft.com/office/officeart/2005/8/layout/orgChart1"/>
    <dgm:cxn modelId="{C25C9238-9B68-47AE-B8F9-92C696946E9C}" srcId="{AA536CFE-CDCC-4B3B-A112-5335C517D6AF}" destId="{6B224C5D-3385-45FA-8CF4-ABC12FC370FE}" srcOrd="2" destOrd="0" parTransId="{C46DA1FE-D5CF-4A74-9CCF-35370FCA8B8B}" sibTransId="{847A4610-456F-4137-9CA3-40F0D494527A}"/>
    <dgm:cxn modelId="{7FF0601C-8469-46FF-B8CB-07A1DFC01333}" type="presOf" srcId="{72AD99D7-B7AA-4531-BE00-35ADEBB9461F}" destId="{AF8B1338-A4CD-4FC5-9B35-06D167B09442}" srcOrd="1" destOrd="0" presId="urn:microsoft.com/office/officeart/2005/8/layout/orgChart1"/>
    <dgm:cxn modelId="{EE263427-40E3-4403-AA6C-747281FA2E1D}" srcId="{CB5E1CCA-4C1F-4017-8C80-149C41474093}" destId="{99AEC75F-D3CD-450C-9F32-4BB319E6ADC8}" srcOrd="1" destOrd="0" parTransId="{9CF2ADE0-A3DF-4E52-B199-564B9641489B}" sibTransId="{51E185F6-FA4C-4614-8B86-A23D25BF0BFC}"/>
    <dgm:cxn modelId="{BA45806A-2F9E-46B1-9846-FB7E76C28476}" type="presOf" srcId="{BBAFC408-812F-4958-9506-69C94C712456}" destId="{E19F71A6-F9B2-48BD-AE71-992CDC443AF7}" srcOrd="1" destOrd="0" presId="urn:microsoft.com/office/officeart/2005/8/layout/orgChart1"/>
    <dgm:cxn modelId="{CE1ADA1E-26B3-46EA-AB9F-87CC4EC6C856}" type="presOf" srcId="{8D44613B-4253-412C-8021-A906B55A7527}" destId="{0628185E-D6F7-4E60-A049-9D6F4C61BA7E}" srcOrd="0" destOrd="0" presId="urn:microsoft.com/office/officeart/2005/8/layout/orgChart1"/>
    <dgm:cxn modelId="{F9BA3140-C2AF-4DAC-BC49-47BEBB44A13C}" type="presOf" srcId="{D6AF7F75-21B3-4088-ABE1-3A44EA1D9711}" destId="{DCB4E03E-2EE1-4F3A-86AD-B9C87AE74D39}" srcOrd="0" destOrd="0" presId="urn:microsoft.com/office/officeart/2005/8/layout/orgChart1"/>
    <dgm:cxn modelId="{848DC0A1-CF4D-40E3-9191-1788A9BED91E}" type="presOf" srcId="{890F3F40-6505-4D21-93CA-586916C4034C}" destId="{DD6A3406-56DF-4DE2-9A05-3A76D0C02FDD}" srcOrd="1" destOrd="0" presId="urn:microsoft.com/office/officeart/2005/8/layout/orgChart1"/>
    <dgm:cxn modelId="{27199E5D-32B7-4ACB-888D-CEB0906E6A1C}" type="presOf" srcId="{9F909D25-50E4-447A-A09E-9B962AC18863}" destId="{AA8EABCC-66A0-4EF5-A8E3-B5162552A6B4}" srcOrd="0" destOrd="0" presId="urn:microsoft.com/office/officeart/2005/8/layout/orgChart1"/>
    <dgm:cxn modelId="{CE95096A-0CA9-4641-9867-A4EBDDFE6284}" type="presOf" srcId="{B8C92098-45BC-4CA9-B4F0-B2FD0A353F0E}" destId="{96294F94-506C-457A-961E-5F67FE9CCF3D}" srcOrd="0" destOrd="0" presId="urn:microsoft.com/office/officeart/2005/8/layout/orgChart1"/>
    <dgm:cxn modelId="{A80059F2-F145-44F1-965B-159950A0C4C7}" srcId="{FBF043AA-AB41-4DFC-BEEF-CE729BB3C384}" destId="{B8C92098-45BC-4CA9-B4F0-B2FD0A353F0E}" srcOrd="0" destOrd="0" parTransId="{A9BB9806-0A22-4FF9-8C8B-29C430DAB226}" sibTransId="{9B7E761B-7721-4CC0-BD1F-4E3ACE996C45}"/>
    <dgm:cxn modelId="{99CF8CD6-9CC8-4911-A519-CB1D68E26DF3}" type="presOf" srcId="{DC41892C-F7DD-4985-B41D-422F26BF06FC}" destId="{5ECBF24F-4FEA-47C4-AA73-2BD9AEA2003F}" srcOrd="0" destOrd="0" presId="urn:microsoft.com/office/officeart/2005/8/layout/orgChart1"/>
    <dgm:cxn modelId="{DCADF0E3-116A-42EC-8F86-2EA6C5A19A38}" type="presOf" srcId="{0CAC73A4-5DA1-4585-86A9-3496B99E31FB}" destId="{F0EE51FC-FECD-4374-A0C8-6D45925D435D}" srcOrd="0" destOrd="0" presId="urn:microsoft.com/office/officeart/2005/8/layout/orgChart1"/>
    <dgm:cxn modelId="{1A4C3873-337F-4ABA-8A4B-DE98898FDE32}" srcId="{B8C92098-45BC-4CA9-B4F0-B2FD0A353F0E}" destId="{CB5E1CCA-4C1F-4017-8C80-149C41474093}" srcOrd="1" destOrd="0" parTransId="{8D44613B-4253-412C-8021-A906B55A7527}" sibTransId="{9B1E2812-79DC-4411-88BC-A2F986A5B6AA}"/>
    <dgm:cxn modelId="{38B424E8-7DC3-4AC2-A09B-2746CCC53E81}" type="presOf" srcId="{E54491EE-1832-48FD-B645-8AB301F9093A}" destId="{FA5B1358-78CD-46A8-8B81-DEFBA7CAE1F0}" srcOrd="0" destOrd="0" presId="urn:microsoft.com/office/officeart/2005/8/layout/orgChart1"/>
    <dgm:cxn modelId="{91D5DA58-DEF7-47BC-9CC1-E906D2FC492B}" srcId="{DC41892C-F7DD-4985-B41D-422F26BF06FC}" destId="{AD6E0F24-98C0-42BD-865C-5CBFFE8A74F1}" srcOrd="2" destOrd="0" parTransId="{D6AF7F75-21B3-4088-ABE1-3A44EA1D9711}" sibTransId="{D5EA5DC8-5B82-4DFF-89AE-0B9AF2CA8E53}"/>
    <dgm:cxn modelId="{DBFFD4CD-EC5D-4657-B253-09C14CF0DF34}" srcId="{CB5E1CCA-4C1F-4017-8C80-149C41474093}" destId="{292F21E3-2DFE-41E4-943D-477B0A843C2D}" srcOrd="0" destOrd="0" parTransId="{FDFD4636-A2D5-431C-A480-9E3212BAF155}" sibTransId="{AC77819D-9845-4D42-835F-4CEA14965F5B}"/>
    <dgm:cxn modelId="{0161AD73-5A77-47E2-A5E0-4644B65F7F85}" srcId="{0734A6E6-2494-4D07-B31D-637F1CF10474}" destId="{13E4C50C-A6FD-4B06-A2BE-A69DDECCBBE7}" srcOrd="1" destOrd="0" parTransId="{BA957415-6B89-4E9B-9DB1-D0223C72C892}" sibTransId="{77014892-F9E6-4EE6-A1F0-31A31165C8F3}"/>
    <dgm:cxn modelId="{BDC66DFC-2F7F-4EC6-B3FA-F604637DD5CE}" type="presOf" srcId="{4AD9DEF0-CB82-4741-8266-61F9926CC72F}" destId="{0F81DD2A-145C-42C7-AD90-0976EC66CB23}" srcOrd="1" destOrd="0" presId="urn:microsoft.com/office/officeart/2005/8/layout/orgChart1"/>
    <dgm:cxn modelId="{833EE70F-18ED-42AA-8008-57A9DDA431B5}" srcId="{0734A6E6-2494-4D07-B31D-637F1CF10474}" destId="{17090FB8-B6F1-42F9-91F3-ADEE3D1CC849}" srcOrd="0" destOrd="0" parTransId="{640CFCFA-06A0-487E-A274-0DE0AACBFFE4}" sibTransId="{4E1B68F5-8B1D-45EC-B0AA-DFDCE308AFE1}"/>
    <dgm:cxn modelId="{FAD947D6-8831-4603-807F-224EB3CD826E}" type="presParOf" srcId="{79E10AF7-3062-4919-B8FD-C1741D41F476}" destId="{91FBB239-3825-4CDC-9684-45431498C5D6}" srcOrd="0" destOrd="0" presId="urn:microsoft.com/office/officeart/2005/8/layout/orgChart1"/>
    <dgm:cxn modelId="{8AB95CD1-5837-47FE-BAD1-F0B38BFFBCC1}" type="presParOf" srcId="{91FBB239-3825-4CDC-9684-45431498C5D6}" destId="{0EAA7CB4-862A-475C-8417-7F3D3A1585BE}" srcOrd="0" destOrd="0" presId="urn:microsoft.com/office/officeart/2005/8/layout/orgChart1"/>
    <dgm:cxn modelId="{487B02E0-54BE-4D93-BF95-94819C0A4E25}" type="presParOf" srcId="{0EAA7CB4-862A-475C-8417-7F3D3A1585BE}" destId="{96294F94-506C-457A-961E-5F67FE9CCF3D}" srcOrd="0" destOrd="0" presId="urn:microsoft.com/office/officeart/2005/8/layout/orgChart1"/>
    <dgm:cxn modelId="{AD9673C9-C394-4722-A0AC-97D0FD27FAF4}" type="presParOf" srcId="{0EAA7CB4-862A-475C-8417-7F3D3A1585BE}" destId="{642132EC-EFAE-4C10-8DEF-5E0A8D62E23C}" srcOrd="1" destOrd="0" presId="urn:microsoft.com/office/officeart/2005/8/layout/orgChart1"/>
    <dgm:cxn modelId="{3DBECABC-43BB-462F-BB9A-99135CA66B28}" type="presParOf" srcId="{91FBB239-3825-4CDC-9684-45431498C5D6}" destId="{0F07BFA9-E974-4F02-A539-076EC994ED6E}" srcOrd="1" destOrd="0" presId="urn:microsoft.com/office/officeart/2005/8/layout/orgChart1"/>
    <dgm:cxn modelId="{40F1D29E-F271-4A7D-878A-AE19C4EB661A}" type="presParOf" srcId="{0F07BFA9-E974-4F02-A539-076EC994ED6E}" destId="{9C23D48F-F087-43E6-983B-776BAC495830}" srcOrd="0" destOrd="0" presId="urn:microsoft.com/office/officeart/2005/8/layout/orgChart1"/>
    <dgm:cxn modelId="{D5E383F1-42E9-4331-9C26-3119F5FD12D5}" type="presParOf" srcId="{0F07BFA9-E974-4F02-A539-076EC994ED6E}" destId="{53DD7F0E-1728-4131-9BD2-368801BC168A}" srcOrd="1" destOrd="0" presId="urn:microsoft.com/office/officeart/2005/8/layout/orgChart1"/>
    <dgm:cxn modelId="{8A84BD1C-A7D1-41B4-80A0-6508DEE4FD61}" type="presParOf" srcId="{53DD7F0E-1728-4131-9BD2-368801BC168A}" destId="{1297202F-2C6C-4294-A72F-C05DA26230D2}" srcOrd="0" destOrd="0" presId="urn:microsoft.com/office/officeart/2005/8/layout/orgChart1"/>
    <dgm:cxn modelId="{761225F8-BE3E-403B-98C3-89B76FEA2CF2}" type="presParOf" srcId="{1297202F-2C6C-4294-A72F-C05DA26230D2}" destId="{5ECBF24F-4FEA-47C4-AA73-2BD9AEA2003F}" srcOrd="0" destOrd="0" presId="urn:microsoft.com/office/officeart/2005/8/layout/orgChart1"/>
    <dgm:cxn modelId="{15DCFF1B-93B6-4F49-A414-397CF61E1ABD}" type="presParOf" srcId="{1297202F-2C6C-4294-A72F-C05DA26230D2}" destId="{000F191F-A6C8-421D-8341-4E866AA6001B}" srcOrd="1" destOrd="0" presId="urn:microsoft.com/office/officeart/2005/8/layout/orgChart1"/>
    <dgm:cxn modelId="{B2532CEB-ED3E-4337-B9AD-3EB065E8C136}" type="presParOf" srcId="{53DD7F0E-1728-4131-9BD2-368801BC168A}" destId="{1032A0F1-B937-4D19-999D-4367118383C9}" srcOrd="1" destOrd="0" presId="urn:microsoft.com/office/officeart/2005/8/layout/orgChart1"/>
    <dgm:cxn modelId="{B2869348-62EF-48DD-A47D-99AC4D6C3533}" type="presParOf" srcId="{1032A0F1-B937-4D19-999D-4367118383C9}" destId="{A927BC6F-1DAE-4453-87E7-94DCBEA413A0}" srcOrd="0" destOrd="0" presId="urn:microsoft.com/office/officeart/2005/8/layout/orgChart1"/>
    <dgm:cxn modelId="{21B7F8ED-82F6-4CD2-884B-3B94A1306253}" type="presParOf" srcId="{1032A0F1-B937-4D19-999D-4367118383C9}" destId="{955370C4-680B-4642-ACF5-A12DCF80C2C3}" srcOrd="1" destOrd="0" presId="urn:microsoft.com/office/officeart/2005/8/layout/orgChart1"/>
    <dgm:cxn modelId="{1A55B0DA-C09E-48E4-9948-79E270AB0700}" type="presParOf" srcId="{955370C4-680B-4642-ACF5-A12DCF80C2C3}" destId="{CCE04B8E-C3B7-4978-8200-9EC15204D406}" srcOrd="0" destOrd="0" presId="urn:microsoft.com/office/officeart/2005/8/layout/orgChart1"/>
    <dgm:cxn modelId="{2CB5A228-3F37-4BC4-BCA5-3CD3A7DBB90B}" type="presParOf" srcId="{CCE04B8E-C3B7-4978-8200-9EC15204D406}" destId="{F1429D53-270A-48E7-B961-CB2B979B9815}" srcOrd="0" destOrd="0" presId="urn:microsoft.com/office/officeart/2005/8/layout/orgChart1"/>
    <dgm:cxn modelId="{22ECFD1F-E0B0-4083-8337-2B90EE78EF51}" type="presParOf" srcId="{CCE04B8E-C3B7-4978-8200-9EC15204D406}" destId="{E19F71A6-F9B2-48BD-AE71-992CDC443AF7}" srcOrd="1" destOrd="0" presId="urn:microsoft.com/office/officeart/2005/8/layout/orgChart1"/>
    <dgm:cxn modelId="{4381034E-9A04-4DF7-AC34-8AC91993D16B}" type="presParOf" srcId="{955370C4-680B-4642-ACF5-A12DCF80C2C3}" destId="{D3CAFA39-A772-4EAC-A614-70AD2455C020}" srcOrd="1" destOrd="0" presId="urn:microsoft.com/office/officeart/2005/8/layout/orgChart1"/>
    <dgm:cxn modelId="{372FD22D-D193-48E3-BEC6-CB749BBB10A6}" type="presParOf" srcId="{D3CAFA39-A772-4EAC-A614-70AD2455C020}" destId="{F0EE51FC-FECD-4374-A0C8-6D45925D435D}" srcOrd="0" destOrd="0" presId="urn:microsoft.com/office/officeart/2005/8/layout/orgChart1"/>
    <dgm:cxn modelId="{C29AD832-D749-49D7-BB36-BA0999677E47}" type="presParOf" srcId="{D3CAFA39-A772-4EAC-A614-70AD2455C020}" destId="{6FBD166A-89D8-4166-9480-5F8832853587}" srcOrd="1" destOrd="0" presId="urn:microsoft.com/office/officeart/2005/8/layout/orgChart1"/>
    <dgm:cxn modelId="{7BB21C4E-6185-4C28-9425-F07CB343A313}" type="presParOf" srcId="{6FBD166A-89D8-4166-9480-5F8832853587}" destId="{AE623204-7848-4FE0-95C9-FB315C426159}" srcOrd="0" destOrd="0" presId="urn:microsoft.com/office/officeart/2005/8/layout/orgChart1"/>
    <dgm:cxn modelId="{FEF567CF-D51A-4E9F-A80B-778CBE6D84A7}" type="presParOf" srcId="{AE623204-7848-4FE0-95C9-FB315C426159}" destId="{F4EE3C97-DF2D-4B45-9D19-21FEA011DCEF}" srcOrd="0" destOrd="0" presId="urn:microsoft.com/office/officeart/2005/8/layout/orgChart1"/>
    <dgm:cxn modelId="{9A436BDF-FAF9-432F-B236-029345FD2D82}" type="presParOf" srcId="{AE623204-7848-4FE0-95C9-FB315C426159}" destId="{AF8B1338-A4CD-4FC5-9B35-06D167B09442}" srcOrd="1" destOrd="0" presId="urn:microsoft.com/office/officeart/2005/8/layout/orgChart1"/>
    <dgm:cxn modelId="{FF78C53B-587C-4D5A-8B4C-C7357A066454}" type="presParOf" srcId="{6FBD166A-89D8-4166-9480-5F8832853587}" destId="{3D5A46E4-58EC-4D23-A1FC-3C0FF2B19B53}" srcOrd="1" destOrd="0" presId="urn:microsoft.com/office/officeart/2005/8/layout/orgChart1"/>
    <dgm:cxn modelId="{5FF1EFBD-9232-4941-B973-CE2AB5AC8A0D}" type="presParOf" srcId="{6FBD166A-89D8-4166-9480-5F8832853587}" destId="{7E8D7C1C-B6A9-4C8B-808D-43D66381007A}" srcOrd="2" destOrd="0" presId="urn:microsoft.com/office/officeart/2005/8/layout/orgChart1"/>
    <dgm:cxn modelId="{9E4E140E-017C-4E19-8FCB-D086814E4AC2}" type="presParOf" srcId="{D3CAFA39-A772-4EAC-A614-70AD2455C020}" destId="{A87E9099-34C1-4AFE-A9B9-FC0E32EF8BE4}" srcOrd="2" destOrd="0" presId="urn:microsoft.com/office/officeart/2005/8/layout/orgChart1"/>
    <dgm:cxn modelId="{FE4921A7-8646-4325-A0B8-DA474B8D1E3A}" type="presParOf" srcId="{D3CAFA39-A772-4EAC-A614-70AD2455C020}" destId="{D4220C5A-160E-4BF3-BED9-054B8062BFE1}" srcOrd="3" destOrd="0" presId="urn:microsoft.com/office/officeart/2005/8/layout/orgChart1"/>
    <dgm:cxn modelId="{B7B3054B-01CB-4AD0-B212-5C6848FB23C8}" type="presParOf" srcId="{D4220C5A-160E-4BF3-BED9-054B8062BFE1}" destId="{9A5613BF-9BEC-4704-A616-6CC394FAC996}" srcOrd="0" destOrd="0" presId="urn:microsoft.com/office/officeart/2005/8/layout/orgChart1"/>
    <dgm:cxn modelId="{A4A7D7F5-F6AC-42CC-B52B-71077A3BCAC9}" type="presParOf" srcId="{9A5613BF-9BEC-4704-A616-6CC394FAC996}" destId="{21F4B97E-CBBC-4679-805F-CBAA4A69EA65}" srcOrd="0" destOrd="0" presId="urn:microsoft.com/office/officeart/2005/8/layout/orgChart1"/>
    <dgm:cxn modelId="{99C981BE-EF22-4138-B5C9-B995A9057CC4}" type="presParOf" srcId="{9A5613BF-9BEC-4704-A616-6CC394FAC996}" destId="{DD6A3406-56DF-4DE2-9A05-3A76D0C02FDD}" srcOrd="1" destOrd="0" presId="urn:microsoft.com/office/officeart/2005/8/layout/orgChart1"/>
    <dgm:cxn modelId="{429B71D9-5F73-4C20-9A04-E07DD610D152}" type="presParOf" srcId="{D4220C5A-160E-4BF3-BED9-054B8062BFE1}" destId="{0C31A32B-DE75-4B59-BD1A-5F8924B17DD8}" srcOrd="1" destOrd="0" presId="urn:microsoft.com/office/officeart/2005/8/layout/orgChart1"/>
    <dgm:cxn modelId="{2C030A68-9E3B-4B04-A511-B86A84C68D49}" type="presParOf" srcId="{D4220C5A-160E-4BF3-BED9-054B8062BFE1}" destId="{7C62B23B-EF41-4F0F-943F-F065A86FC7EB}" srcOrd="2" destOrd="0" presId="urn:microsoft.com/office/officeart/2005/8/layout/orgChart1"/>
    <dgm:cxn modelId="{D3F85DFA-DAD8-493F-ABB9-ECBD0691AE7F}" type="presParOf" srcId="{955370C4-680B-4642-ACF5-A12DCF80C2C3}" destId="{B202C825-E488-4FE6-B3AA-CD932F7E63B8}" srcOrd="2" destOrd="0" presId="urn:microsoft.com/office/officeart/2005/8/layout/orgChart1"/>
    <dgm:cxn modelId="{D2F524EF-A3DA-401F-8573-E72D3E4C64AC}" type="presParOf" srcId="{1032A0F1-B937-4D19-999D-4367118383C9}" destId="{FA5B1358-78CD-46A8-8B81-DEFBA7CAE1F0}" srcOrd="2" destOrd="0" presId="urn:microsoft.com/office/officeart/2005/8/layout/orgChart1"/>
    <dgm:cxn modelId="{8DF5BABD-2FFB-4747-A251-AFE180562FF3}" type="presParOf" srcId="{1032A0F1-B937-4D19-999D-4367118383C9}" destId="{25C2F155-39E2-4C4F-B599-E7986F600C37}" srcOrd="3" destOrd="0" presId="urn:microsoft.com/office/officeart/2005/8/layout/orgChart1"/>
    <dgm:cxn modelId="{47352138-3356-4EF8-93BF-1DE99D643EA2}" type="presParOf" srcId="{25C2F155-39E2-4C4F-B599-E7986F600C37}" destId="{ABAFF987-4270-4147-B951-E5D282C44BCF}" srcOrd="0" destOrd="0" presId="urn:microsoft.com/office/officeart/2005/8/layout/orgChart1"/>
    <dgm:cxn modelId="{F2E2E7A2-B311-4CE3-8D8F-630F97111F7E}" type="presParOf" srcId="{ABAFF987-4270-4147-B951-E5D282C44BCF}" destId="{156D556C-BBFD-4255-B6D3-8F7AD4A01E0A}" srcOrd="0" destOrd="0" presId="urn:microsoft.com/office/officeart/2005/8/layout/orgChart1"/>
    <dgm:cxn modelId="{255F1F9F-9017-47B2-88B2-B949D01A1781}" type="presParOf" srcId="{ABAFF987-4270-4147-B951-E5D282C44BCF}" destId="{A378EE22-D1C1-44B2-80C3-E33DDC0CCE87}" srcOrd="1" destOrd="0" presId="urn:microsoft.com/office/officeart/2005/8/layout/orgChart1"/>
    <dgm:cxn modelId="{3F4B9699-EA53-4321-BF79-2BFDCEBED653}" type="presParOf" srcId="{25C2F155-39E2-4C4F-B599-E7986F600C37}" destId="{CD344A86-5A3A-480C-8CA7-7A036FB3ED58}" srcOrd="1" destOrd="0" presId="urn:microsoft.com/office/officeart/2005/8/layout/orgChart1"/>
    <dgm:cxn modelId="{76E756BE-E372-4F0C-A6E1-46E9BF469F06}" type="presParOf" srcId="{25C2F155-39E2-4C4F-B599-E7986F600C37}" destId="{8810C071-9BB0-4C20-BE72-C0BBB04B72F8}" srcOrd="2" destOrd="0" presId="urn:microsoft.com/office/officeart/2005/8/layout/orgChart1"/>
    <dgm:cxn modelId="{71A184B6-04BC-48D3-835E-97BF48726AE1}" type="presParOf" srcId="{1032A0F1-B937-4D19-999D-4367118383C9}" destId="{DCB4E03E-2EE1-4F3A-86AD-B9C87AE74D39}" srcOrd="4" destOrd="0" presId="urn:microsoft.com/office/officeart/2005/8/layout/orgChart1"/>
    <dgm:cxn modelId="{BA1BD1C7-BD13-4933-87FB-0929935A60E1}" type="presParOf" srcId="{1032A0F1-B937-4D19-999D-4367118383C9}" destId="{0A36AE48-C396-4B40-BA26-7371A29AAB03}" srcOrd="5" destOrd="0" presId="urn:microsoft.com/office/officeart/2005/8/layout/orgChart1"/>
    <dgm:cxn modelId="{79AA5A91-1330-4068-AF7C-654892E15702}" type="presParOf" srcId="{0A36AE48-C396-4B40-BA26-7371A29AAB03}" destId="{1DA1DC3C-B424-4DB7-85E3-1E6522574C98}" srcOrd="0" destOrd="0" presId="urn:microsoft.com/office/officeart/2005/8/layout/orgChart1"/>
    <dgm:cxn modelId="{D0CBCCD0-95B4-4B9C-8BD6-1161B44DC9DE}" type="presParOf" srcId="{1DA1DC3C-B424-4DB7-85E3-1E6522574C98}" destId="{1421B465-5BCB-454A-8756-9115AD81418E}" srcOrd="0" destOrd="0" presId="urn:microsoft.com/office/officeart/2005/8/layout/orgChart1"/>
    <dgm:cxn modelId="{7105F959-48A7-441F-A90E-1E7A071BF863}" type="presParOf" srcId="{1DA1DC3C-B424-4DB7-85E3-1E6522574C98}" destId="{2C92A7B6-5891-441E-849A-56A7EFA9000F}" srcOrd="1" destOrd="0" presId="urn:microsoft.com/office/officeart/2005/8/layout/orgChart1"/>
    <dgm:cxn modelId="{654C5A2B-0315-4098-B546-9FFF2C477585}" type="presParOf" srcId="{0A36AE48-C396-4B40-BA26-7371A29AAB03}" destId="{919FC0C8-3F08-45B9-9E52-C710D6BA4A46}" srcOrd="1" destOrd="0" presId="urn:microsoft.com/office/officeart/2005/8/layout/orgChart1"/>
    <dgm:cxn modelId="{B6AF6556-A189-4C7C-AB39-3A9133D8BE2D}" type="presParOf" srcId="{0A36AE48-C396-4B40-BA26-7371A29AAB03}" destId="{08FA7D76-D46D-4F25-9A7F-8059596AA62B}" srcOrd="2" destOrd="0" presId="urn:microsoft.com/office/officeart/2005/8/layout/orgChart1"/>
    <dgm:cxn modelId="{688CB8A8-2D32-4AC1-BF9D-09BF2B43CE63}" type="presParOf" srcId="{53DD7F0E-1728-4131-9BD2-368801BC168A}" destId="{60DBB6E1-E5DB-4D13-940F-C64C15D2F7C8}" srcOrd="2" destOrd="0" presId="urn:microsoft.com/office/officeart/2005/8/layout/orgChart1"/>
    <dgm:cxn modelId="{FB2599BA-49EB-4131-A185-6C18E8F0DEB5}" type="presParOf" srcId="{0F07BFA9-E974-4F02-A539-076EC994ED6E}" destId="{0628185E-D6F7-4E60-A049-9D6F4C61BA7E}" srcOrd="2" destOrd="0" presId="urn:microsoft.com/office/officeart/2005/8/layout/orgChart1"/>
    <dgm:cxn modelId="{25BB115B-52F3-4E09-BDF3-7F62DE3E996D}" type="presParOf" srcId="{0F07BFA9-E974-4F02-A539-076EC994ED6E}" destId="{A50BBC1C-51F6-4963-A464-0E2F7FB8E537}" srcOrd="3" destOrd="0" presId="urn:microsoft.com/office/officeart/2005/8/layout/orgChart1"/>
    <dgm:cxn modelId="{251828E5-EF43-423C-BA0B-E856D326F12F}" type="presParOf" srcId="{A50BBC1C-51F6-4963-A464-0E2F7FB8E537}" destId="{84FE803A-52B6-47DB-B332-CE941F03540D}" srcOrd="0" destOrd="0" presId="urn:microsoft.com/office/officeart/2005/8/layout/orgChart1"/>
    <dgm:cxn modelId="{3D9184F8-6A0B-4F58-9B93-1F39DC8C7415}" type="presParOf" srcId="{84FE803A-52B6-47DB-B332-CE941F03540D}" destId="{FBF153B6-68E6-4E85-B091-50DECB0E5E60}" srcOrd="0" destOrd="0" presId="urn:microsoft.com/office/officeart/2005/8/layout/orgChart1"/>
    <dgm:cxn modelId="{6E322758-D95E-47A7-8110-111F0DCAD466}" type="presParOf" srcId="{84FE803A-52B6-47DB-B332-CE941F03540D}" destId="{F716B5E5-04DB-4E4D-A004-80FBA649936D}" srcOrd="1" destOrd="0" presId="urn:microsoft.com/office/officeart/2005/8/layout/orgChart1"/>
    <dgm:cxn modelId="{490EE3AE-0EF4-458A-B1A2-A700AED70E1E}" type="presParOf" srcId="{A50BBC1C-51F6-4963-A464-0E2F7FB8E537}" destId="{EC3A647D-5DAE-4E3D-A109-317FB8FF81F1}" srcOrd="1" destOrd="0" presId="urn:microsoft.com/office/officeart/2005/8/layout/orgChart1"/>
    <dgm:cxn modelId="{B3B8AA35-991A-4E1B-9418-5DDEFE2F7750}" type="presParOf" srcId="{EC3A647D-5DAE-4E3D-A109-317FB8FF81F1}" destId="{B1D20D84-4F13-47E6-BC9B-9BF7C755C391}" srcOrd="0" destOrd="0" presId="urn:microsoft.com/office/officeart/2005/8/layout/orgChart1"/>
    <dgm:cxn modelId="{B61B0537-6796-4953-B570-F61077D5582E}" type="presParOf" srcId="{EC3A647D-5DAE-4E3D-A109-317FB8FF81F1}" destId="{192B3484-8CE0-414F-A6D5-8DF0E0BC63C5}" srcOrd="1" destOrd="0" presId="urn:microsoft.com/office/officeart/2005/8/layout/orgChart1"/>
    <dgm:cxn modelId="{E1438D28-F17F-4D1A-9599-8CD2904920FB}" type="presParOf" srcId="{192B3484-8CE0-414F-A6D5-8DF0E0BC63C5}" destId="{C72A5AB9-F96C-431B-BA54-8B8D7269EC8E}" srcOrd="0" destOrd="0" presId="urn:microsoft.com/office/officeart/2005/8/layout/orgChart1"/>
    <dgm:cxn modelId="{B0FCEA25-15B1-4C1D-A8C7-EB9ED85BA2F8}" type="presParOf" srcId="{C72A5AB9-F96C-431B-BA54-8B8D7269EC8E}" destId="{9941EE02-14F8-4197-9210-448368AEEA29}" srcOrd="0" destOrd="0" presId="urn:microsoft.com/office/officeart/2005/8/layout/orgChart1"/>
    <dgm:cxn modelId="{970679C7-E728-4836-B9D7-9C4C5FC15097}" type="presParOf" srcId="{C72A5AB9-F96C-431B-BA54-8B8D7269EC8E}" destId="{9BD00A11-CF0E-4B80-B5B8-917D4D55CB0E}" srcOrd="1" destOrd="0" presId="urn:microsoft.com/office/officeart/2005/8/layout/orgChart1"/>
    <dgm:cxn modelId="{B4EF3523-7164-4E2B-B23D-0F2D1DCEE664}" type="presParOf" srcId="{192B3484-8CE0-414F-A6D5-8DF0E0BC63C5}" destId="{FBE64311-466E-4960-9FCD-EF6F27468CFD}" srcOrd="1" destOrd="0" presId="urn:microsoft.com/office/officeart/2005/8/layout/orgChart1"/>
    <dgm:cxn modelId="{391656B4-1D52-47BA-9675-20DC1BDFBF0F}" type="presParOf" srcId="{192B3484-8CE0-414F-A6D5-8DF0E0BC63C5}" destId="{2BD8CC8C-C20F-41F5-9B00-48F3F83D9582}" srcOrd="2" destOrd="0" presId="urn:microsoft.com/office/officeart/2005/8/layout/orgChart1"/>
    <dgm:cxn modelId="{2A6F7025-AE88-466B-8F1E-F1F1A7D61CC5}" type="presParOf" srcId="{EC3A647D-5DAE-4E3D-A109-317FB8FF81F1}" destId="{DF287D0A-65DB-41CD-9F7D-804C574B1169}" srcOrd="2" destOrd="0" presId="urn:microsoft.com/office/officeart/2005/8/layout/orgChart1"/>
    <dgm:cxn modelId="{CED09F87-2E4F-47B9-B868-3FD0809862B2}" type="presParOf" srcId="{EC3A647D-5DAE-4E3D-A109-317FB8FF81F1}" destId="{70932765-CFC2-4E78-8F88-91507992FEA2}" srcOrd="3" destOrd="0" presId="urn:microsoft.com/office/officeart/2005/8/layout/orgChart1"/>
    <dgm:cxn modelId="{B9DE266A-F23A-4D3C-8C56-1D23FB3C05AE}" type="presParOf" srcId="{70932765-CFC2-4E78-8F88-91507992FEA2}" destId="{53E2607F-16CB-405D-91BE-03235D653B24}" srcOrd="0" destOrd="0" presId="urn:microsoft.com/office/officeart/2005/8/layout/orgChart1"/>
    <dgm:cxn modelId="{EB4621FE-4CE2-4BC3-B4FD-2EF3005DA55B}" type="presParOf" srcId="{53E2607F-16CB-405D-91BE-03235D653B24}" destId="{B886CC39-681F-4398-A6B8-5FEDFA7C63A4}" srcOrd="0" destOrd="0" presId="urn:microsoft.com/office/officeart/2005/8/layout/orgChart1"/>
    <dgm:cxn modelId="{E8736C8B-5CAA-4E83-8A9C-BD4394272BEF}" type="presParOf" srcId="{53E2607F-16CB-405D-91BE-03235D653B24}" destId="{81061715-A6F1-4D6A-A6B5-B2AF2827BC52}" srcOrd="1" destOrd="0" presId="urn:microsoft.com/office/officeart/2005/8/layout/orgChart1"/>
    <dgm:cxn modelId="{2E6D1731-5273-4FDB-929C-0DA5798D26DB}" type="presParOf" srcId="{70932765-CFC2-4E78-8F88-91507992FEA2}" destId="{1FCD6424-AD17-42C9-944C-8F2B3D029008}" srcOrd="1" destOrd="0" presId="urn:microsoft.com/office/officeart/2005/8/layout/orgChart1"/>
    <dgm:cxn modelId="{9B03D5FB-B608-48D7-9825-42ACE54A92CA}" type="presParOf" srcId="{70932765-CFC2-4E78-8F88-91507992FEA2}" destId="{A822660B-305D-46DB-84F7-39AB91D505B4}" srcOrd="2" destOrd="0" presId="urn:microsoft.com/office/officeart/2005/8/layout/orgChart1"/>
    <dgm:cxn modelId="{F9EAD1B8-1BBA-4CC1-9119-A29E94793885}" type="presParOf" srcId="{A50BBC1C-51F6-4963-A464-0E2F7FB8E537}" destId="{4F09E59B-5161-4368-AABF-2BDB389D5F47}" srcOrd="2" destOrd="0" presId="urn:microsoft.com/office/officeart/2005/8/layout/orgChart1"/>
    <dgm:cxn modelId="{99C9FA81-84E1-43D9-89F7-F564CFC95131}" type="presParOf" srcId="{0F07BFA9-E974-4F02-A539-076EC994ED6E}" destId="{28FEBA1F-C2D8-4F3B-8B9E-E9E2C9BAEF4E}" srcOrd="4" destOrd="0" presId="urn:microsoft.com/office/officeart/2005/8/layout/orgChart1"/>
    <dgm:cxn modelId="{8439E001-F77D-4DC8-9E65-CD55B816CBCB}" type="presParOf" srcId="{0F07BFA9-E974-4F02-A539-076EC994ED6E}" destId="{8D7C21CC-758B-4695-A9EC-24D51CDD36FB}" srcOrd="5" destOrd="0" presId="urn:microsoft.com/office/officeart/2005/8/layout/orgChart1"/>
    <dgm:cxn modelId="{5DB9AEF3-8D81-4BE0-AE0D-6714A5631E9B}" type="presParOf" srcId="{8D7C21CC-758B-4695-A9EC-24D51CDD36FB}" destId="{E2A783B0-82E7-4DD7-9F48-389D2C66488F}" srcOrd="0" destOrd="0" presId="urn:microsoft.com/office/officeart/2005/8/layout/orgChart1"/>
    <dgm:cxn modelId="{58BC7CCA-7A17-4F1B-A58C-3529CBBF4D5E}" type="presParOf" srcId="{E2A783B0-82E7-4DD7-9F48-389D2C66488F}" destId="{31B17E9E-1C60-4EDB-B3EA-2AB0B7C604CE}" srcOrd="0" destOrd="0" presId="urn:microsoft.com/office/officeart/2005/8/layout/orgChart1"/>
    <dgm:cxn modelId="{38178454-1608-4F47-8F4A-48082F005876}" type="presParOf" srcId="{E2A783B0-82E7-4DD7-9F48-389D2C66488F}" destId="{E67017D8-2A35-4881-A1C0-D09973602A04}" srcOrd="1" destOrd="0" presId="urn:microsoft.com/office/officeart/2005/8/layout/orgChart1"/>
    <dgm:cxn modelId="{E398E8A0-7102-4B7F-8CC0-8CC0B3EF0288}" type="presParOf" srcId="{8D7C21CC-758B-4695-A9EC-24D51CDD36FB}" destId="{A769F3C9-5ABA-433B-917C-41BA9AD881D5}" srcOrd="1" destOrd="0" presId="urn:microsoft.com/office/officeart/2005/8/layout/orgChart1"/>
    <dgm:cxn modelId="{CBB2797B-5BB2-4F37-94E8-F07C8CE196CF}" type="presParOf" srcId="{A769F3C9-5ABA-433B-917C-41BA9AD881D5}" destId="{1A6A22E8-D5E3-432B-B4F2-5AAF3C3A5235}" srcOrd="0" destOrd="0" presId="urn:microsoft.com/office/officeart/2005/8/layout/orgChart1"/>
    <dgm:cxn modelId="{DCB2A9C1-2A5D-48C4-BDE8-47221BF0BE24}" type="presParOf" srcId="{A769F3C9-5ABA-433B-917C-41BA9AD881D5}" destId="{8942B1FF-FE50-4B63-B73F-895312BF3DA6}" srcOrd="1" destOrd="0" presId="urn:microsoft.com/office/officeart/2005/8/layout/orgChart1"/>
    <dgm:cxn modelId="{527C7D63-246D-4175-BEA8-5E54310E0D36}" type="presParOf" srcId="{8942B1FF-FE50-4B63-B73F-895312BF3DA6}" destId="{77A3F145-7E0A-4CA4-9378-8F6D03B9D0CB}" srcOrd="0" destOrd="0" presId="urn:microsoft.com/office/officeart/2005/8/layout/orgChart1"/>
    <dgm:cxn modelId="{A1A774B0-5719-4EEE-BD78-CE16690D0B3C}" type="presParOf" srcId="{77A3F145-7E0A-4CA4-9378-8F6D03B9D0CB}" destId="{27577ECC-BD71-410F-9E20-AB11B5878165}" srcOrd="0" destOrd="0" presId="urn:microsoft.com/office/officeart/2005/8/layout/orgChart1"/>
    <dgm:cxn modelId="{E33BEC6C-E687-4C67-9034-85EAEE513335}" type="presParOf" srcId="{77A3F145-7E0A-4CA4-9378-8F6D03B9D0CB}" destId="{4A59F07E-1AAF-4431-9E28-7AD6DD7AEEFF}" srcOrd="1" destOrd="0" presId="urn:microsoft.com/office/officeart/2005/8/layout/orgChart1"/>
    <dgm:cxn modelId="{21BD56BC-EE0B-40AF-8005-971FF95C817D}" type="presParOf" srcId="{8942B1FF-FE50-4B63-B73F-895312BF3DA6}" destId="{2B543931-34CE-4021-978E-C2E5401EBE1F}" srcOrd="1" destOrd="0" presId="urn:microsoft.com/office/officeart/2005/8/layout/orgChart1"/>
    <dgm:cxn modelId="{50CB6CB5-4519-4289-8345-8F0A7E981485}" type="presParOf" srcId="{8942B1FF-FE50-4B63-B73F-895312BF3DA6}" destId="{4C70B2C6-192B-4FA2-A72A-CDE951F52F89}" srcOrd="2" destOrd="0" presId="urn:microsoft.com/office/officeart/2005/8/layout/orgChart1"/>
    <dgm:cxn modelId="{4BD5098F-BC09-44AC-85D6-4D92EC834F40}" type="presParOf" srcId="{A769F3C9-5ABA-433B-917C-41BA9AD881D5}" destId="{09B2B77C-460D-4315-9FE2-06959F39D0F4}" srcOrd="2" destOrd="0" presId="urn:microsoft.com/office/officeart/2005/8/layout/orgChart1"/>
    <dgm:cxn modelId="{EE7F5593-223B-497B-B45F-261511A54B39}" type="presParOf" srcId="{A769F3C9-5ABA-433B-917C-41BA9AD881D5}" destId="{4211206F-6C92-42FD-9413-049C5BB3B462}" srcOrd="3" destOrd="0" presId="urn:microsoft.com/office/officeart/2005/8/layout/orgChart1"/>
    <dgm:cxn modelId="{704DC8D3-DE70-45A2-AED5-71C235FC812E}" type="presParOf" srcId="{4211206F-6C92-42FD-9413-049C5BB3B462}" destId="{F9E6CBD9-EE9F-4A0B-98CE-7E398345862F}" srcOrd="0" destOrd="0" presId="urn:microsoft.com/office/officeart/2005/8/layout/orgChart1"/>
    <dgm:cxn modelId="{625AC001-8436-4FB2-8A16-5957B861B5C0}" type="presParOf" srcId="{F9E6CBD9-EE9F-4A0B-98CE-7E398345862F}" destId="{235B59B6-E1BF-49D1-A605-1C69A0E2B08A}" srcOrd="0" destOrd="0" presId="urn:microsoft.com/office/officeart/2005/8/layout/orgChart1"/>
    <dgm:cxn modelId="{F9472789-357D-44DC-AACB-B507E3262870}" type="presParOf" srcId="{F9E6CBD9-EE9F-4A0B-98CE-7E398345862F}" destId="{1CA8C3AB-EACF-41B4-A435-0BC1EB35A4C9}" srcOrd="1" destOrd="0" presId="urn:microsoft.com/office/officeart/2005/8/layout/orgChart1"/>
    <dgm:cxn modelId="{CDADFEA5-92F3-4DFB-B7E0-9C4E17005149}" type="presParOf" srcId="{4211206F-6C92-42FD-9413-049C5BB3B462}" destId="{599903D8-BBE0-4FD5-9254-84C4AE97FB83}" srcOrd="1" destOrd="0" presId="urn:microsoft.com/office/officeart/2005/8/layout/orgChart1"/>
    <dgm:cxn modelId="{B65B80E8-DDBF-49A7-B4E2-9F88315194CC}" type="presParOf" srcId="{4211206F-6C92-42FD-9413-049C5BB3B462}" destId="{E42E36CA-CC2A-45CA-ADD1-4D3B39A04DBB}" srcOrd="2" destOrd="0" presId="urn:microsoft.com/office/officeart/2005/8/layout/orgChart1"/>
    <dgm:cxn modelId="{98F9D6B3-28C7-47D2-8A95-2E200BC7556A}" type="presParOf" srcId="{8D7C21CC-758B-4695-A9EC-24D51CDD36FB}" destId="{BE8A0B31-4118-40E6-A311-189929067FBE}" srcOrd="2" destOrd="0" presId="urn:microsoft.com/office/officeart/2005/8/layout/orgChart1"/>
    <dgm:cxn modelId="{7CECE797-C9A2-49B3-BE79-C6110C3D7AAA}" type="presParOf" srcId="{0F07BFA9-E974-4F02-A539-076EC994ED6E}" destId="{AA8EABCC-66A0-4EF5-A8E3-B5162552A6B4}" srcOrd="6" destOrd="0" presId="urn:microsoft.com/office/officeart/2005/8/layout/orgChart1"/>
    <dgm:cxn modelId="{3D342A1E-FCDE-495D-B852-04C7D09DF135}" type="presParOf" srcId="{0F07BFA9-E974-4F02-A539-076EC994ED6E}" destId="{DD911504-02B8-4399-A1E7-F685E1E41415}" srcOrd="7" destOrd="0" presId="urn:microsoft.com/office/officeart/2005/8/layout/orgChart1"/>
    <dgm:cxn modelId="{263C832B-9EF5-4CFF-88F6-2C559F9B5B65}" type="presParOf" srcId="{DD911504-02B8-4399-A1E7-F685E1E41415}" destId="{600DBFD9-9E75-4E83-A626-311948858E79}" srcOrd="0" destOrd="0" presId="urn:microsoft.com/office/officeart/2005/8/layout/orgChart1"/>
    <dgm:cxn modelId="{F562B293-7320-4719-8BD5-2E6FCC445EEC}" type="presParOf" srcId="{600DBFD9-9E75-4E83-A626-311948858E79}" destId="{E0EA3C35-4420-4D37-B225-6538CF9FABAC}" srcOrd="0" destOrd="0" presId="urn:microsoft.com/office/officeart/2005/8/layout/orgChart1"/>
    <dgm:cxn modelId="{0DF72709-CB4C-4754-B481-416DB37FD7E3}" type="presParOf" srcId="{600DBFD9-9E75-4E83-A626-311948858E79}" destId="{2CA56009-B6CA-4B63-883D-B2EECA0830C7}" srcOrd="1" destOrd="0" presId="urn:microsoft.com/office/officeart/2005/8/layout/orgChart1"/>
    <dgm:cxn modelId="{C6C8CA06-571F-4AE8-817D-B58D2372B41F}" type="presParOf" srcId="{DD911504-02B8-4399-A1E7-F685E1E41415}" destId="{FE42E5FC-0DAA-43A1-810E-76B4C0A5DB83}" srcOrd="1" destOrd="0" presId="urn:microsoft.com/office/officeart/2005/8/layout/orgChart1"/>
    <dgm:cxn modelId="{FAD4C812-9092-4208-A85D-A7E071F21982}" type="presParOf" srcId="{FE42E5FC-0DAA-43A1-810E-76B4C0A5DB83}" destId="{8DA22261-B881-4C2B-9E57-01E73A647236}" srcOrd="0" destOrd="0" presId="urn:microsoft.com/office/officeart/2005/8/layout/orgChart1"/>
    <dgm:cxn modelId="{0F522B8F-8C73-43A6-84B4-16F054932E43}" type="presParOf" srcId="{FE42E5FC-0DAA-43A1-810E-76B4C0A5DB83}" destId="{CE694C1D-880E-4C45-856A-882022D75A0E}" srcOrd="1" destOrd="0" presId="urn:microsoft.com/office/officeart/2005/8/layout/orgChart1"/>
    <dgm:cxn modelId="{8F0741D1-C6DD-4890-9CED-AB49A6934ABF}" type="presParOf" srcId="{CE694C1D-880E-4C45-856A-882022D75A0E}" destId="{3C37B085-E84C-4827-8063-951D52A1C6A8}" srcOrd="0" destOrd="0" presId="urn:microsoft.com/office/officeart/2005/8/layout/orgChart1"/>
    <dgm:cxn modelId="{6F04012C-9FAD-454F-85DF-461AAE813865}" type="presParOf" srcId="{3C37B085-E84C-4827-8063-951D52A1C6A8}" destId="{92C63003-AD85-4D00-9A44-2D54B7B166D3}" srcOrd="0" destOrd="0" presId="urn:microsoft.com/office/officeart/2005/8/layout/orgChart1"/>
    <dgm:cxn modelId="{9600452C-6BC2-458A-AB60-C0DC6B9ABA98}" type="presParOf" srcId="{3C37B085-E84C-4827-8063-951D52A1C6A8}" destId="{6200162E-AD50-4FAE-BC94-8F00F34D11DB}" srcOrd="1" destOrd="0" presId="urn:microsoft.com/office/officeart/2005/8/layout/orgChart1"/>
    <dgm:cxn modelId="{A0980841-0F5B-4B32-9DDA-C36FD99DAC6A}" type="presParOf" srcId="{CE694C1D-880E-4C45-856A-882022D75A0E}" destId="{0058AD34-7821-410E-8398-554050E6D956}" srcOrd="1" destOrd="0" presId="urn:microsoft.com/office/officeart/2005/8/layout/orgChart1"/>
    <dgm:cxn modelId="{78F9D00E-B24D-4451-A00D-B7DD2158DD35}" type="presParOf" srcId="{CE694C1D-880E-4C45-856A-882022D75A0E}" destId="{B4CB8BA3-5373-450C-AE2A-5CA708C59FC3}" srcOrd="2" destOrd="0" presId="urn:microsoft.com/office/officeart/2005/8/layout/orgChart1"/>
    <dgm:cxn modelId="{D0EFA4B6-D9D1-4F06-AEA8-00326C46AB2C}" type="presParOf" srcId="{FE42E5FC-0DAA-43A1-810E-76B4C0A5DB83}" destId="{6FEB0B2C-7FBD-41BC-90FD-EB0F54263573}" srcOrd="2" destOrd="0" presId="urn:microsoft.com/office/officeart/2005/8/layout/orgChart1"/>
    <dgm:cxn modelId="{334A5689-ECEF-4CCF-8DE5-FB8F24E60FA7}" type="presParOf" srcId="{FE42E5FC-0DAA-43A1-810E-76B4C0A5DB83}" destId="{98BE7D6D-ABB5-421A-824F-1FBB76809BE0}" srcOrd="3" destOrd="0" presId="urn:microsoft.com/office/officeart/2005/8/layout/orgChart1"/>
    <dgm:cxn modelId="{A9790C4A-2239-482D-A786-6184EBDEBF80}" type="presParOf" srcId="{98BE7D6D-ABB5-421A-824F-1FBB76809BE0}" destId="{DAD06F70-4858-403F-90C3-E30EF43F22EA}" srcOrd="0" destOrd="0" presId="urn:microsoft.com/office/officeart/2005/8/layout/orgChart1"/>
    <dgm:cxn modelId="{8E6D0E68-AD71-480E-86C0-3516C25048CB}" type="presParOf" srcId="{DAD06F70-4858-403F-90C3-E30EF43F22EA}" destId="{B3628A7D-A90B-4A97-AD20-6CEE52D62FED}" srcOrd="0" destOrd="0" presId="urn:microsoft.com/office/officeart/2005/8/layout/orgChart1"/>
    <dgm:cxn modelId="{73D07EF1-D443-437B-AD81-21F951527398}" type="presParOf" srcId="{DAD06F70-4858-403F-90C3-E30EF43F22EA}" destId="{5A59A7EF-8AA0-4E72-AA28-F706B1F12218}" srcOrd="1" destOrd="0" presId="urn:microsoft.com/office/officeart/2005/8/layout/orgChart1"/>
    <dgm:cxn modelId="{33982C61-F79B-49DB-AB0D-9FE096D566D4}" type="presParOf" srcId="{98BE7D6D-ABB5-421A-824F-1FBB76809BE0}" destId="{1B48847A-6AFD-4D5C-A5D2-5BA7DEE138B7}" srcOrd="1" destOrd="0" presId="urn:microsoft.com/office/officeart/2005/8/layout/orgChart1"/>
    <dgm:cxn modelId="{C6DFC688-4504-4FA2-900D-504294CC6120}" type="presParOf" srcId="{98BE7D6D-ABB5-421A-824F-1FBB76809BE0}" destId="{923411C1-8A37-419F-97A2-220AB2D324FB}" srcOrd="2" destOrd="0" presId="urn:microsoft.com/office/officeart/2005/8/layout/orgChart1"/>
    <dgm:cxn modelId="{28133A14-4A0F-4E17-9EB4-44EBCDBF6871}" type="presParOf" srcId="{FE42E5FC-0DAA-43A1-810E-76B4C0A5DB83}" destId="{3721E165-4827-4ADB-AD74-AE00C72DDA3D}" srcOrd="4" destOrd="0" presId="urn:microsoft.com/office/officeart/2005/8/layout/orgChart1"/>
    <dgm:cxn modelId="{D6BE755D-65A1-41CF-9B79-08F04608FF81}" type="presParOf" srcId="{FE42E5FC-0DAA-43A1-810E-76B4C0A5DB83}" destId="{A609EF4B-1BAA-45D0-AEB7-0A3D7D20DAA3}" srcOrd="5" destOrd="0" presId="urn:microsoft.com/office/officeart/2005/8/layout/orgChart1"/>
    <dgm:cxn modelId="{4FFB9EE2-BA9E-4BF0-B356-929E76335140}" type="presParOf" srcId="{A609EF4B-1BAA-45D0-AEB7-0A3D7D20DAA3}" destId="{90608B29-1937-4814-956F-CF940E3EB577}" srcOrd="0" destOrd="0" presId="urn:microsoft.com/office/officeart/2005/8/layout/orgChart1"/>
    <dgm:cxn modelId="{1CBD6206-8ADB-42F0-A70D-496618896475}" type="presParOf" srcId="{90608B29-1937-4814-956F-CF940E3EB577}" destId="{122C88D1-855B-4B1A-AACD-25EBBEEDBA73}" srcOrd="0" destOrd="0" presId="urn:microsoft.com/office/officeart/2005/8/layout/orgChart1"/>
    <dgm:cxn modelId="{C30444FB-791C-4311-8DEB-786110C1BE9E}" type="presParOf" srcId="{90608B29-1937-4814-956F-CF940E3EB577}" destId="{38B42C96-A957-46D3-AA59-111CDCA555B6}" srcOrd="1" destOrd="0" presId="urn:microsoft.com/office/officeart/2005/8/layout/orgChart1"/>
    <dgm:cxn modelId="{2A5E02FB-7880-42FC-8477-8615AF4CF02B}" type="presParOf" srcId="{A609EF4B-1BAA-45D0-AEB7-0A3D7D20DAA3}" destId="{10C91B50-9E90-4FBE-9E65-D2F67CDD722B}" srcOrd="1" destOrd="0" presId="urn:microsoft.com/office/officeart/2005/8/layout/orgChart1"/>
    <dgm:cxn modelId="{506ABCA2-98A9-4CB7-8251-108D8C43880F}" type="presParOf" srcId="{A609EF4B-1BAA-45D0-AEB7-0A3D7D20DAA3}" destId="{745244E9-EFDC-4466-AA88-34A520CC35AA}" srcOrd="2" destOrd="0" presId="urn:microsoft.com/office/officeart/2005/8/layout/orgChart1"/>
    <dgm:cxn modelId="{316E43F8-E30B-45DD-A538-B1AC278EF772}" type="presParOf" srcId="{DD911504-02B8-4399-A1E7-F685E1E41415}" destId="{30831201-3F58-4875-B4D5-8D769F6097E6}" srcOrd="2" destOrd="0" presId="urn:microsoft.com/office/officeart/2005/8/layout/orgChart1"/>
    <dgm:cxn modelId="{705F98CF-041E-4E29-9983-23AD4968B6E9}" type="presParOf" srcId="{0F07BFA9-E974-4F02-A539-076EC994ED6E}" destId="{C481350F-1201-445D-850E-C19506B67A4E}" srcOrd="8" destOrd="0" presId="urn:microsoft.com/office/officeart/2005/8/layout/orgChart1"/>
    <dgm:cxn modelId="{4E3A9300-8C74-4F24-ACBE-79AA0004ACEF}" type="presParOf" srcId="{0F07BFA9-E974-4F02-A539-076EC994ED6E}" destId="{6E61C773-7CDA-4E10-9CC0-F42DAB2931AC}" srcOrd="9" destOrd="0" presId="urn:microsoft.com/office/officeart/2005/8/layout/orgChart1"/>
    <dgm:cxn modelId="{52087261-5A26-43EA-80AB-87130783D4C3}" type="presParOf" srcId="{6E61C773-7CDA-4E10-9CC0-F42DAB2931AC}" destId="{CCC7589E-594A-41F0-93C3-8AC28A3EEBF2}" srcOrd="0" destOrd="0" presId="urn:microsoft.com/office/officeart/2005/8/layout/orgChart1"/>
    <dgm:cxn modelId="{4FD1BB0F-AC67-4172-84D4-BE7901886BA1}" type="presParOf" srcId="{CCC7589E-594A-41F0-93C3-8AC28A3EEBF2}" destId="{EDD7D0E3-7949-4F4C-B823-E99622A39403}" srcOrd="0" destOrd="0" presId="urn:microsoft.com/office/officeart/2005/8/layout/orgChart1"/>
    <dgm:cxn modelId="{8D8B0047-0B75-4B95-A465-CDE69F3FDF62}" type="presParOf" srcId="{CCC7589E-594A-41F0-93C3-8AC28A3EEBF2}" destId="{0F81DD2A-145C-42C7-AD90-0976EC66CB23}" srcOrd="1" destOrd="0" presId="urn:microsoft.com/office/officeart/2005/8/layout/orgChart1"/>
    <dgm:cxn modelId="{1334B2CD-5C03-4D21-90E8-9E8BE4F46C95}" type="presParOf" srcId="{6E61C773-7CDA-4E10-9CC0-F42DAB2931AC}" destId="{4579C6D3-D0A8-4D77-ACF8-63BF25D23B85}" srcOrd="1" destOrd="0" presId="urn:microsoft.com/office/officeart/2005/8/layout/orgChart1"/>
    <dgm:cxn modelId="{E158085D-5FD9-4D00-8F1D-4DF55CAD180E}" type="presParOf" srcId="{6E61C773-7CDA-4E10-9CC0-F42DAB2931AC}" destId="{FCDA25D8-8483-4B74-9B03-B4FE25229BFB}" srcOrd="2" destOrd="0" presId="urn:microsoft.com/office/officeart/2005/8/layout/orgChart1"/>
    <dgm:cxn modelId="{71ECAAB9-71F7-4C3E-825C-8BC73E0C4FCB}" type="presParOf" srcId="{91FBB239-3825-4CDC-9684-45431498C5D6}" destId="{C2D7CBF2-349E-4CE5-AFD7-039E71C66DBE}"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rtl="0"/>
          <a:r>
            <a:rPr lang="uk-UA" sz="2000" dirty="0" smtClean="0">
              <a:latin typeface="+mj-lt"/>
              <a:cs typeface="Helvetica" pitchFamily="34" charset="0"/>
            </a:rPr>
            <a:t>Суттєвих змін порівняно з Настановою </a:t>
          </a:r>
          <a:r>
            <a:rPr lang="en-US" sz="2000" dirty="0" smtClean="0">
              <a:latin typeface="+mj-lt"/>
              <a:cs typeface="Helvetica" pitchFamily="34" charset="0"/>
            </a:rPr>
            <a:t>ISO/IEC 65 </a:t>
          </a:r>
          <a:r>
            <a:rPr lang="uk-UA" sz="2000" dirty="0" smtClean="0">
              <a:latin typeface="+mj-lt"/>
              <a:cs typeface="Helvetica" pitchFamily="34" charset="0"/>
            </a:rPr>
            <a:t>немає, проте наводиться більш детальний опис</a:t>
          </a:r>
          <a:endParaRPr lang="en-US" sz="2000" dirty="0">
            <a:latin typeface="+mj-lt"/>
          </a:endParaRPr>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4269CE37-4603-4F40-914B-25EBED34402C}">
      <dgm:prSet/>
      <dgm:spPr/>
      <dgm:t>
        <a:bodyPr/>
        <a:lstStyle/>
        <a:p>
          <a:pPr rtl="0"/>
          <a:endParaRPr lang="en-US" dirty="0"/>
        </a:p>
      </dgm:t>
    </dgm:pt>
    <dgm:pt modelId="{D615ACDF-B217-40BA-B944-8799CD2AE304}" type="parTrans" cxnId="{6747FB82-285B-4400-A836-F80DAD74572D}">
      <dgm:prSet/>
      <dgm:spPr/>
      <dgm:t>
        <a:bodyPr/>
        <a:lstStyle/>
        <a:p>
          <a:endParaRPr lang="en-US"/>
        </a:p>
      </dgm:t>
    </dgm:pt>
    <dgm:pt modelId="{5AED8B50-8924-4100-B2EF-499B902C5108}" type="sibTrans" cxnId="{6747FB82-285B-4400-A836-F80DAD74572D}">
      <dgm:prSet/>
      <dgm:spPr/>
      <dgm:t>
        <a:bodyPr/>
        <a:lstStyle/>
        <a:p>
          <a:endParaRPr lang="en-US"/>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Y="111448" custLinFactNeighborY="-31682">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dgm:presLayoutVars>
          <dgm:bulletEnabled val="1"/>
        </dgm:presLayoutVars>
      </dgm:prSet>
      <dgm:spPr/>
      <dgm:t>
        <a:bodyPr/>
        <a:lstStyle/>
        <a:p>
          <a:endParaRPr lang="en-US"/>
        </a:p>
      </dgm:t>
    </dgm:pt>
  </dgm:ptLst>
  <dgm:cxnLst>
    <dgm:cxn modelId="{6747FB82-285B-4400-A836-F80DAD74572D}" srcId="{22D31482-1855-4E8A-B9AF-6247E2BE4F24}" destId="{4269CE37-4603-4F40-914B-25EBED34402C}" srcOrd="0" destOrd="0" parTransId="{D615ACDF-B217-40BA-B944-8799CD2AE304}" sibTransId="{5AED8B50-8924-4100-B2EF-499B902C5108}"/>
    <dgm:cxn modelId="{B3AB6341-CD38-4C73-B83E-1222E109EC7D}" type="presOf" srcId="{07877A1A-D040-4FC7-8C7F-03163C74AD91}" destId="{4BCFE557-AC2B-48AD-8133-8C0E87B167E3}" srcOrd="0" destOrd="0" presId="urn:microsoft.com/office/officeart/2005/8/layout/vList2"/>
    <dgm:cxn modelId="{49495C84-93FB-4F26-BABD-FB4F73CA44A0}" type="presOf" srcId="{22D31482-1855-4E8A-B9AF-6247E2BE4F24}" destId="{B52E3E12-5333-4934-A138-5DC5A3D3C7BB}" srcOrd="0" destOrd="0" presId="urn:microsoft.com/office/officeart/2005/8/layout/vList2"/>
    <dgm:cxn modelId="{7A79F31B-AC16-4BE9-87DA-94099B39068F}" type="presOf" srcId="{4269CE37-4603-4F40-914B-25EBED34402C}" destId="{30D332B2-144B-4001-9925-49927A0BCF57}" srcOrd="0" destOrd="0"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DD6254E0-508B-4DDF-B97E-ED0826A088C3}" type="presParOf" srcId="{4BCFE557-AC2B-48AD-8133-8C0E87B167E3}" destId="{B52E3E12-5333-4934-A138-5DC5A3D3C7BB}" srcOrd="0" destOrd="0" presId="urn:microsoft.com/office/officeart/2005/8/layout/vList2"/>
    <dgm:cxn modelId="{9A81194C-29BC-418D-B058-D9E35CB0EE4D}"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541DD1BA-3220-4CB8-B8B8-2FCAA2981F8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6847EF5-82BD-4D0E-849C-06E4D06B5920}">
      <dgm:prSet custT="1"/>
      <dgm:spPr/>
      <dgm:t>
        <a:bodyPr/>
        <a:lstStyle/>
        <a:p>
          <a:pPr rtl="0"/>
          <a:r>
            <a:rPr lang="uk-UA" sz="2000" dirty="0" smtClean="0">
              <a:latin typeface="Helvetica" pitchFamily="34" charset="0"/>
              <a:cs typeface="Helvetica" pitchFamily="34" charset="0"/>
            </a:rPr>
            <a:t>Розділ</a:t>
          </a:r>
          <a:r>
            <a:rPr lang="en-US" sz="2000" dirty="0" smtClean="0">
              <a:latin typeface="Helvetica" pitchFamily="34" charset="0"/>
              <a:cs typeface="Helvetica" pitchFamily="34" charset="0"/>
            </a:rPr>
            <a:t> 6.2</a:t>
          </a:r>
          <a:r>
            <a:rPr lang="uk-UA" sz="2000" dirty="0" smtClean="0">
              <a:latin typeface="Helvetica" pitchFamily="34" charset="0"/>
              <a:cs typeface="Helvetica" pitchFamily="34" charset="0"/>
            </a:rPr>
            <a:t> по </a:t>
          </a:r>
          <a:r>
            <a:rPr lang="uk-UA" sz="2000" i="1" dirty="0" smtClean="0">
              <a:latin typeface="Helvetica" pitchFamily="34" charset="0"/>
              <a:cs typeface="Helvetica" pitchFamily="34" charset="0"/>
            </a:rPr>
            <a:t>ресурсах для оцінки </a:t>
          </a:r>
          <a:r>
            <a:rPr lang="en-US" sz="2000" dirty="0" smtClean="0">
              <a:latin typeface="Helvetica" pitchFamily="34" charset="0"/>
              <a:cs typeface="Helvetica" pitchFamily="34" charset="0"/>
            </a:rPr>
            <a:t> </a:t>
          </a:r>
          <a:r>
            <a:rPr lang="uk-UA" sz="2000" dirty="0" smtClean="0">
              <a:latin typeface="Helvetica" pitchFamily="34" charset="0"/>
              <a:cs typeface="Helvetica" pitchFamily="34" charset="0"/>
            </a:rPr>
            <a:t>розділено на внутрішні і сторонні ресурси </a:t>
          </a:r>
          <a:r>
            <a:rPr lang="en-US" sz="2000" dirty="0" smtClean="0">
              <a:latin typeface="Helvetica" pitchFamily="34" charset="0"/>
              <a:cs typeface="Helvetica" pitchFamily="34" charset="0"/>
            </a:rPr>
            <a:t>(</a:t>
          </a:r>
          <a:r>
            <a:rPr lang="uk-UA" sz="2000" dirty="0" err="1" smtClean="0">
              <a:latin typeface="Helvetica" pitchFamily="34" charset="0"/>
              <a:cs typeface="Helvetica" pitchFamily="34" charset="0"/>
            </a:rPr>
            <a:t>аутсорсинг</a:t>
          </a:r>
          <a:r>
            <a:rPr lang="en-US" sz="2000" dirty="0" smtClean="0">
              <a:latin typeface="Helvetica" pitchFamily="34" charset="0"/>
              <a:cs typeface="Helvetica" pitchFamily="34" charset="0"/>
            </a:rPr>
            <a:t>). </a:t>
          </a:r>
          <a:r>
            <a:rPr lang="uk-UA" sz="2000" dirty="0" smtClean="0">
              <a:latin typeface="Helvetica" pitchFamily="34" charset="0"/>
              <a:cs typeface="Helvetica" pitchFamily="34" charset="0"/>
            </a:rPr>
            <a:t>Згідно з визначенням в розділі </a:t>
          </a:r>
          <a:r>
            <a:rPr lang="en-US" sz="2000" dirty="0" smtClean="0">
              <a:latin typeface="Helvetica" pitchFamily="34" charset="0"/>
              <a:cs typeface="Helvetica" pitchFamily="34" charset="0"/>
            </a:rPr>
            <a:t>3.3 </a:t>
          </a:r>
          <a:r>
            <a:rPr lang="uk-UA" sz="2000" dirty="0" smtClean="0">
              <a:latin typeface="Helvetica" pitchFamily="34" charset="0"/>
              <a:cs typeface="Helvetica" pitchFamily="34" charset="0"/>
            </a:rPr>
            <a:t>стандарту </a:t>
          </a:r>
          <a:r>
            <a:rPr lang="en-US" sz="2000" dirty="0" smtClean="0">
              <a:latin typeface="Helvetica" pitchFamily="34" charset="0"/>
              <a:cs typeface="Helvetica" pitchFamily="34" charset="0"/>
            </a:rPr>
            <a:t>ISO/IEC17065, </a:t>
          </a:r>
          <a:r>
            <a:rPr lang="uk-UA" sz="2000" dirty="0" smtClean="0">
              <a:latin typeface="Helvetica" pitchFamily="34" charset="0"/>
              <a:cs typeface="Helvetica" pitchFamily="34" charset="0"/>
            </a:rPr>
            <a:t>оцінка – це комбінація функцій вибору і визначення в діяльності з оцінки відповідності</a:t>
          </a:r>
          <a:r>
            <a:rPr lang="en-US" sz="2000" dirty="0" smtClean="0">
              <a:latin typeface="Helvetica" pitchFamily="34" charset="0"/>
              <a:cs typeface="Helvetica" pitchFamily="34" charset="0"/>
            </a:rPr>
            <a:t>. </a:t>
          </a:r>
          <a:r>
            <a:rPr lang="uk-UA" sz="2000" dirty="0" smtClean="0">
              <a:latin typeface="Helvetica" pitchFamily="34" charset="0"/>
              <a:cs typeface="Helvetica" pitchFamily="34" charset="0"/>
            </a:rPr>
            <a:t>Функція визначення – це зазвичай випробування, інспекція і аудит</a:t>
          </a:r>
          <a:r>
            <a:rPr lang="en-US" sz="2000" dirty="0" smtClean="0">
              <a:latin typeface="Helvetica" pitchFamily="34" charset="0"/>
              <a:cs typeface="Helvetica" pitchFamily="34" charset="0"/>
            </a:rPr>
            <a:t>.</a:t>
          </a:r>
          <a:endParaRPr lang="en-US" sz="2000" dirty="0">
            <a:latin typeface="Helvetica" pitchFamily="34" charset="0"/>
            <a:cs typeface="Helvetica" pitchFamily="34" charset="0"/>
          </a:endParaRPr>
        </a:p>
      </dgm:t>
    </dgm:pt>
    <dgm:pt modelId="{E5244C72-EDE2-404C-8395-EBB8C9EAE42E}" type="parTrans" cxnId="{569337B8-538D-4B10-9C75-53CB93682909}">
      <dgm:prSet/>
      <dgm:spPr/>
      <dgm:t>
        <a:bodyPr/>
        <a:lstStyle/>
        <a:p>
          <a:endParaRPr lang="en-US"/>
        </a:p>
      </dgm:t>
    </dgm:pt>
    <dgm:pt modelId="{517F1935-84FA-47CB-A73C-5214F3643F51}" type="sibTrans" cxnId="{569337B8-538D-4B10-9C75-53CB93682909}">
      <dgm:prSet/>
      <dgm:spPr/>
      <dgm:t>
        <a:bodyPr/>
        <a:lstStyle/>
        <a:p>
          <a:endParaRPr lang="en-US"/>
        </a:p>
      </dgm:t>
    </dgm:pt>
    <dgm:pt modelId="{89F5D2C0-38EB-49DE-A727-775400CF568A}">
      <dgm:prSet custT="1"/>
      <dgm:spPr/>
      <dgm:t>
        <a:bodyPr/>
        <a:lstStyle/>
        <a:p>
          <a:pPr rtl="0"/>
          <a:r>
            <a:rPr lang="uk-UA" sz="2000" i="1" dirty="0" smtClean="0">
              <a:latin typeface="Helvetica" pitchFamily="34" charset="0"/>
              <a:cs typeface="Helvetica" pitchFamily="34" charset="0"/>
            </a:rPr>
            <a:t>Внутрішні і сторонні ресурси</a:t>
          </a:r>
          <a:r>
            <a:rPr lang="en-US" sz="2000" dirty="0" smtClean="0">
              <a:latin typeface="Helvetica" pitchFamily="34" charset="0"/>
              <a:cs typeface="Helvetica" pitchFamily="34" charset="0"/>
            </a:rPr>
            <a:t> </a:t>
          </a:r>
          <a:r>
            <a:rPr lang="uk-UA" sz="2000" dirty="0" smtClean="0">
              <a:latin typeface="Helvetica" pitchFamily="34" charset="0"/>
              <a:cs typeface="Helvetica" pitchFamily="34" charset="0"/>
            </a:rPr>
            <a:t>повинні відповідати вимогам відповідних міжнародних стандартів та інших документів згідно схем сертифікації: для випробувань – вимогам </a:t>
          </a:r>
          <a:r>
            <a:rPr lang="en-US" sz="2000" dirty="0" smtClean="0">
              <a:latin typeface="Helvetica" pitchFamily="34" charset="0"/>
              <a:cs typeface="Helvetica" pitchFamily="34" charset="0"/>
            </a:rPr>
            <a:t>ISO/IEC 17025, </a:t>
          </a:r>
          <a:r>
            <a:rPr lang="uk-UA" sz="2000" dirty="0" smtClean="0">
              <a:latin typeface="Helvetica" pitchFamily="34" charset="0"/>
              <a:cs typeface="Helvetica" pitchFamily="34" charset="0"/>
            </a:rPr>
            <a:t>для інспекцій – вимогам </a:t>
          </a:r>
          <a:r>
            <a:rPr lang="en-US" sz="2000" dirty="0" smtClean="0">
              <a:latin typeface="Helvetica" pitchFamily="34" charset="0"/>
              <a:cs typeface="Helvetica" pitchFamily="34" charset="0"/>
            </a:rPr>
            <a:t>ISO/IEC 17020</a:t>
          </a:r>
          <a:r>
            <a:rPr lang="uk-UA" sz="2000" dirty="0" smtClean="0">
              <a:latin typeface="Helvetica" pitchFamily="34" charset="0"/>
              <a:cs typeface="Helvetica" pitchFamily="34" charset="0"/>
            </a:rPr>
            <a:t>, для аудитів системи менеджменту – вимогам </a:t>
          </a:r>
          <a:r>
            <a:rPr lang="en-US" sz="2000" dirty="0" smtClean="0">
              <a:latin typeface="Helvetica" pitchFamily="34" charset="0"/>
              <a:cs typeface="Helvetica" pitchFamily="34" charset="0"/>
            </a:rPr>
            <a:t>ISO/IEC 17021</a:t>
          </a:r>
          <a:r>
            <a:rPr lang="uk-UA" sz="2000" dirty="0" smtClean="0">
              <a:latin typeface="Helvetica" pitchFamily="34" charset="0"/>
              <a:cs typeface="Helvetica" pitchFamily="34" charset="0"/>
            </a:rPr>
            <a:t>.</a:t>
          </a:r>
          <a:r>
            <a:rPr lang="en-US" sz="2000" dirty="0" smtClean="0">
              <a:latin typeface="Helvetica" pitchFamily="34" charset="0"/>
              <a:cs typeface="Helvetica" pitchFamily="34" charset="0"/>
            </a:rPr>
            <a:t> </a:t>
          </a:r>
          <a:endParaRPr lang="en-US" sz="2000" dirty="0">
            <a:latin typeface="Helvetica" pitchFamily="34" charset="0"/>
            <a:cs typeface="Helvetica" pitchFamily="34" charset="0"/>
          </a:endParaRPr>
        </a:p>
      </dgm:t>
    </dgm:pt>
    <dgm:pt modelId="{0B186B5D-D90A-4F8D-A807-1DC866A4AC88}" type="parTrans" cxnId="{7CB92CC8-F3AA-40DC-BE80-22432EC96D0F}">
      <dgm:prSet/>
      <dgm:spPr/>
      <dgm:t>
        <a:bodyPr/>
        <a:lstStyle/>
        <a:p>
          <a:endParaRPr lang="en-US"/>
        </a:p>
      </dgm:t>
    </dgm:pt>
    <dgm:pt modelId="{C2B20754-8787-4454-B079-58E67DF5A25D}" type="sibTrans" cxnId="{7CB92CC8-F3AA-40DC-BE80-22432EC96D0F}">
      <dgm:prSet/>
      <dgm:spPr/>
      <dgm:t>
        <a:bodyPr/>
        <a:lstStyle/>
        <a:p>
          <a:endParaRPr lang="en-US"/>
        </a:p>
      </dgm:t>
    </dgm:pt>
    <dgm:pt modelId="{2D09BFB0-29DD-4214-8CB8-2BC0716306D2}" type="pres">
      <dgm:prSet presAssocID="{541DD1BA-3220-4CB8-B8B8-2FCAA2981F83}" presName="linear" presStyleCnt="0">
        <dgm:presLayoutVars>
          <dgm:animLvl val="lvl"/>
          <dgm:resizeHandles val="exact"/>
        </dgm:presLayoutVars>
      </dgm:prSet>
      <dgm:spPr/>
      <dgm:t>
        <a:bodyPr/>
        <a:lstStyle/>
        <a:p>
          <a:endParaRPr lang="en-US"/>
        </a:p>
      </dgm:t>
    </dgm:pt>
    <dgm:pt modelId="{C1824F1D-E3BA-40C2-AC98-9B95A449C64B}" type="pres">
      <dgm:prSet presAssocID="{B6847EF5-82BD-4D0E-849C-06E4D06B5920}" presName="parentText" presStyleLbl="node1" presStyleIdx="0" presStyleCnt="2" custScaleY="111160" custLinFactY="-5092" custLinFactNeighborY="-100000">
        <dgm:presLayoutVars>
          <dgm:chMax val="0"/>
          <dgm:bulletEnabled val="1"/>
        </dgm:presLayoutVars>
      </dgm:prSet>
      <dgm:spPr/>
      <dgm:t>
        <a:bodyPr/>
        <a:lstStyle/>
        <a:p>
          <a:endParaRPr lang="en-US"/>
        </a:p>
      </dgm:t>
    </dgm:pt>
    <dgm:pt modelId="{D74DC28D-6A1A-47DE-8615-17C35D0CFA21}" type="pres">
      <dgm:prSet presAssocID="{517F1935-84FA-47CB-A73C-5214F3643F51}" presName="spacer" presStyleCnt="0"/>
      <dgm:spPr/>
    </dgm:pt>
    <dgm:pt modelId="{575CA6DC-4175-49C3-9135-D419FC1ADDA8}" type="pres">
      <dgm:prSet presAssocID="{89F5D2C0-38EB-49DE-A727-775400CF568A}" presName="parentText" presStyleLbl="node1" presStyleIdx="1" presStyleCnt="2">
        <dgm:presLayoutVars>
          <dgm:chMax val="0"/>
          <dgm:bulletEnabled val="1"/>
        </dgm:presLayoutVars>
      </dgm:prSet>
      <dgm:spPr/>
      <dgm:t>
        <a:bodyPr/>
        <a:lstStyle/>
        <a:p>
          <a:endParaRPr lang="en-US"/>
        </a:p>
      </dgm:t>
    </dgm:pt>
  </dgm:ptLst>
  <dgm:cxnLst>
    <dgm:cxn modelId="{569337B8-538D-4B10-9C75-53CB93682909}" srcId="{541DD1BA-3220-4CB8-B8B8-2FCAA2981F83}" destId="{B6847EF5-82BD-4D0E-849C-06E4D06B5920}" srcOrd="0" destOrd="0" parTransId="{E5244C72-EDE2-404C-8395-EBB8C9EAE42E}" sibTransId="{517F1935-84FA-47CB-A73C-5214F3643F51}"/>
    <dgm:cxn modelId="{BCC5F886-E367-4A7B-9EE0-99126C836CA0}" type="presOf" srcId="{B6847EF5-82BD-4D0E-849C-06E4D06B5920}" destId="{C1824F1D-E3BA-40C2-AC98-9B95A449C64B}" srcOrd="0" destOrd="0" presId="urn:microsoft.com/office/officeart/2005/8/layout/vList2"/>
    <dgm:cxn modelId="{7CB92CC8-F3AA-40DC-BE80-22432EC96D0F}" srcId="{541DD1BA-3220-4CB8-B8B8-2FCAA2981F83}" destId="{89F5D2C0-38EB-49DE-A727-775400CF568A}" srcOrd="1" destOrd="0" parTransId="{0B186B5D-D90A-4F8D-A807-1DC866A4AC88}" sibTransId="{C2B20754-8787-4454-B079-58E67DF5A25D}"/>
    <dgm:cxn modelId="{2FD7A61A-0943-4836-9105-80B98D712C34}" type="presOf" srcId="{541DD1BA-3220-4CB8-B8B8-2FCAA2981F83}" destId="{2D09BFB0-29DD-4214-8CB8-2BC0716306D2}" srcOrd="0" destOrd="0" presId="urn:microsoft.com/office/officeart/2005/8/layout/vList2"/>
    <dgm:cxn modelId="{87A95F3F-EBDC-4BCB-B5FF-A4191076C701}" type="presOf" srcId="{89F5D2C0-38EB-49DE-A727-775400CF568A}" destId="{575CA6DC-4175-49C3-9135-D419FC1ADDA8}" srcOrd="0" destOrd="0" presId="urn:microsoft.com/office/officeart/2005/8/layout/vList2"/>
    <dgm:cxn modelId="{8B76E441-8AD0-467E-9ECD-4E949A3469E7}" type="presParOf" srcId="{2D09BFB0-29DD-4214-8CB8-2BC0716306D2}" destId="{C1824F1D-E3BA-40C2-AC98-9B95A449C64B}" srcOrd="0" destOrd="0" presId="urn:microsoft.com/office/officeart/2005/8/layout/vList2"/>
    <dgm:cxn modelId="{42913B6F-9AE5-4E41-BBD9-86A5B14923DB}" type="presParOf" srcId="{2D09BFB0-29DD-4214-8CB8-2BC0716306D2}" destId="{D74DC28D-6A1A-47DE-8615-17C35D0CFA21}" srcOrd="1" destOrd="0" presId="urn:microsoft.com/office/officeart/2005/8/layout/vList2"/>
    <dgm:cxn modelId="{EE44D8C2-6A2E-4563-9FBF-763FD9723FAB}" type="presParOf" srcId="{2D09BFB0-29DD-4214-8CB8-2BC0716306D2}" destId="{575CA6DC-4175-49C3-9135-D419FC1ADDA8}"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0691F67E-51A2-4E74-A6CE-BBF419919B3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F7B24F8A-60FD-4F75-A955-662C580799EA}">
      <dgm:prSet phldrT="[Text]" custT="1"/>
      <dgm:spPr>
        <a:solidFill>
          <a:schemeClr val="accent2">
            <a:lumMod val="75000"/>
          </a:schemeClr>
        </a:solidFill>
      </dgm:spPr>
      <dgm:t>
        <a:bodyPr/>
        <a:lstStyle/>
        <a:p>
          <a:r>
            <a:rPr lang="uk-UA" sz="1400" b="1" dirty="0" smtClean="0"/>
            <a:t>Орган з сертифікації</a:t>
          </a:r>
          <a:endParaRPr lang="en-US" sz="1400" b="1" dirty="0"/>
        </a:p>
      </dgm:t>
    </dgm:pt>
    <dgm:pt modelId="{9C79C16C-EE57-4379-969B-BEDC602BEB9D}" type="parTrans" cxnId="{6292BF6F-5077-4D2C-BC57-EC5772D15F67}">
      <dgm:prSet/>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22225" cmpd="sng">
          <a:solidFill>
            <a:schemeClr val="accent1"/>
          </a:solidFill>
          <a:prstDash val="sysDash"/>
        </a:ln>
      </dgm:spPr>
      <dgm:t>
        <a:bodyPr/>
        <a:lstStyle/>
        <a:p>
          <a:endParaRPr lang="en-US" sz="1400" b="1"/>
        </a:p>
      </dgm:t>
    </dgm:pt>
    <dgm:pt modelId="{57CBBBF5-4558-4161-8411-516F56B6DC19}" type="sibTrans" cxnId="{6292BF6F-5077-4D2C-BC57-EC5772D15F67}">
      <dgm:prSet/>
      <dgm:spPr/>
      <dgm:t>
        <a:bodyPr/>
        <a:lstStyle/>
        <a:p>
          <a:endParaRPr lang="en-US" sz="1400" b="1"/>
        </a:p>
      </dgm:t>
    </dgm:pt>
    <dgm:pt modelId="{93F729E7-B965-4472-904A-C8E187CAFA3A}">
      <dgm:prSet phldrT="[Text]" custT="1"/>
      <dgm:spPr>
        <a:solidFill>
          <a:schemeClr val="accent2">
            <a:lumMod val="75000"/>
          </a:schemeClr>
        </a:solidFill>
      </dgm:spPr>
      <dgm:t>
        <a:bodyPr/>
        <a:lstStyle/>
        <a:p>
          <a:r>
            <a:rPr lang="uk-UA" sz="1400" b="1" dirty="0" smtClean="0"/>
            <a:t>Власний персонал</a:t>
          </a:r>
          <a:endParaRPr lang="en-US" sz="1400" b="1" dirty="0"/>
        </a:p>
      </dgm:t>
    </dgm:pt>
    <dgm:pt modelId="{D7713380-503C-46C5-83FA-10837291A79E}" type="parTrans" cxnId="{96AAB894-8389-4AAD-BCB4-1D86B3BD20A7}">
      <dgm:prSet/>
      <dgm:spPr>
        <a:ln>
          <a:solidFill>
            <a:schemeClr val="accent2">
              <a:lumMod val="75000"/>
            </a:schemeClr>
          </a:solidFill>
        </a:ln>
      </dgm:spPr>
      <dgm:t>
        <a:bodyPr/>
        <a:lstStyle/>
        <a:p>
          <a:endParaRPr lang="en-US" sz="1400" b="1"/>
        </a:p>
      </dgm:t>
    </dgm:pt>
    <dgm:pt modelId="{A2E4C9EA-5DE2-4B17-9475-9EC7B13EE4DE}" type="sibTrans" cxnId="{96AAB894-8389-4AAD-BCB4-1D86B3BD20A7}">
      <dgm:prSet/>
      <dgm:spPr/>
      <dgm:t>
        <a:bodyPr/>
        <a:lstStyle/>
        <a:p>
          <a:endParaRPr lang="en-US" sz="1400" b="1"/>
        </a:p>
      </dgm:t>
    </dgm:pt>
    <dgm:pt modelId="{74B222F6-9316-44FD-AC59-1223A002D5F0}">
      <dgm:prSet phldrT="[Text]" custT="1"/>
      <dgm:spPr>
        <a:solidFill>
          <a:schemeClr val="accent2">
            <a:lumMod val="75000"/>
          </a:schemeClr>
        </a:solidFill>
      </dgm:spPr>
      <dgm:t>
        <a:bodyPr/>
        <a:lstStyle/>
        <a:p>
          <a:r>
            <a:rPr lang="uk-UA" sz="1400" b="1" dirty="0" smtClean="0"/>
            <a:t>Нештатні співробітники</a:t>
          </a:r>
          <a:endParaRPr lang="en-US" sz="1400" b="1" dirty="0"/>
        </a:p>
      </dgm:t>
    </dgm:pt>
    <dgm:pt modelId="{922DDBB3-8DE1-4602-AAA7-088151C6FC24}" type="parTrans" cxnId="{EAB91438-7295-4822-BE31-65C5A81B1322}">
      <dgm:prSet/>
      <dgm:spPr>
        <a:ln>
          <a:solidFill>
            <a:schemeClr val="accent2">
              <a:lumMod val="75000"/>
            </a:schemeClr>
          </a:solidFill>
        </a:ln>
      </dgm:spPr>
      <dgm:t>
        <a:bodyPr/>
        <a:lstStyle/>
        <a:p>
          <a:endParaRPr lang="en-US" sz="1400" b="1"/>
        </a:p>
      </dgm:t>
    </dgm:pt>
    <dgm:pt modelId="{4BE17EB9-87B7-4991-9906-21FE5109FF1E}" type="sibTrans" cxnId="{EAB91438-7295-4822-BE31-65C5A81B1322}">
      <dgm:prSet/>
      <dgm:spPr/>
      <dgm:t>
        <a:bodyPr/>
        <a:lstStyle/>
        <a:p>
          <a:endParaRPr lang="en-US" sz="1400" b="1"/>
        </a:p>
      </dgm:t>
    </dgm:pt>
    <dgm:pt modelId="{2E28159D-0777-44BC-B815-8AC8D0C5F6FB}">
      <dgm:prSet custT="1"/>
      <dgm:spPr>
        <a:solidFill>
          <a:schemeClr val="accent2">
            <a:lumMod val="75000"/>
          </a:schemeClr>
        </a:solidFill>
      </dgm:spPr>
      <dgm:t>
        <a:bodyPr/>
        <a:lstStyle/>
        <a:p>
          <a:r>
            <a:rPr lang="uk-UA" sz="1400" b="1" dirty="0" smtClean="0"/>
            <a:t>Афілійована компанія</a:t>
          </a:r>
          <a:endParaRPr lang="en-US" sz="1400" b="1" dirty="0"/>
        </a:p>
      </dgm:t>
    </dgm:pt>
    <dgm:pt modelId="{79DB4E3B-6E2E-4221-B53E-2EA42E7881D6}" type="parTrans" cxnId="{57793C2F-8B74-4EB7-8251-854B4ACA7385}">
      <dgm:prSet/>
      <dgm:spPr>
        <a:ln>
          <a:solidFill>
            <a:schemeClr val="accent2">
              <a:lumMod val="75000"/>
            </a:schemeClr>
          </a:solidFill>
        </a:ln>
      </dgm:spPr>
      <dgm:t>
        <a:bodyPr/>
        <a:lstStyle/>
        <a:p>
          <a:endParaRPr lang="en-US" sz="1400" b="1"/>
        </a:p>
      </dgm:t>
    </dgm:pt>
    <dgm:pt modelId="{AA832F7E-C01A-4E2A-B911-46ACCFC8C663}" type="sibTrans" cxnId="{57793C2F-8B74-4EB7-8251-854B4ACA7385}">
      <dgm:prSet/>
      <dgm:spPr/>
      <dgm:t>
        <a:bodyPr/>
        <a:lstStyle/>
        <a:p>
          <a:endParaRPr lang="en-US" sz="1400" b="1"/>
        </a:p>
      </dgm:t>
    </dgm:pt>
    <dgm:pt modelId="{81B79D79-CADE-4C7E-90FF-3F424D352294}">
      <dgm:prSet custT="1"/>
      <dgm:spPr>
        <a:solidFill>
          <a:schemeClr val="accent2">
            <a:lumMod val="75000"/>
          </a:schemeClr>
        </a:solidFill>
      </dgm:spPr>
      <dgm:t>
        <a:bodyPr/>
        <a:lstStyle/>
        <a:p>
          <a:r>
            <a:rPr lang="uk-UA" sz="1400" b="1" dirty="0" smtClean="0"/>
            <a:t>Трудовий договір</a:t>
          </a:r>
          <a:endParaRPr lang="en-US" sz="1400" b="1" dirty="0"/>
        </a:p>
      </dgm:t>
    </dgm:pt>
    <dgm:pt modelId="{6376F89A-ED0C-4E05-917F-4D4A60B177B6}" type="parTrans" cxnId="{A297EE66-2EFF-4493-911F-D744C13B1B63}">
      <dgm:prSet/>
      <dgm:spPr>
        <a:ln>
          <a:solidFill>
            <a:schemeClr val="accent2">
              <a:lumMod val="75000"/>
            </a:schemeClr>
          </a:solidFill>
        </a:ln>
      </dgm:spPr>
      <dgm:t>
        <a:bodyPr/>
        <a:lstStyle/>
        <a:p>
          <a:endParaRPr lang="en-US" sz="1400" b="1">
            <a:ln>
              <a:solidFill>
                <a:schemeClr val="accent2">
                  <a:lumMod val="75000"/>
                </a:schemeClr>
              </a:solidFill>
            </a:ln>
            <a:solidFill>
              <a:srgbClr val="C00000"/>
            </a:solidFill>
          </a:endParaRPr>
        </a:p>
      </dgm:t>
    </dgm:pt>
    <dgm:pt modelId="{7883D4F5-4CC4-4646-AABA-64CB634B0D3D}" type="sibTrans" cxnId="{A297EE66-2EFF-4493-911F-D744C13B1B63}">
      <dgm:prSet/>
      <dgm:spPr/>
      <dgm:t>
        <a:bodyPr/>
        <a:lstStyle/>
        <a:p>
          <a:endParaRPr lang="en-US" sz="1400" b="1"/>
        </a:p>
      </dgm:t>
    </dgm:pt>
    <dgm:pt modelId="{B60E8C5F-99B4-4C68-A581-734DF1D5D9FB}">
      <dgm:prSet custT="1"/>
      <dgm:spPr>
        <a:solidFill>
          <a:schemeClr val="accent2">
            <a:lumMod val="75000"/>
          </a:schemeClr>
        </a:solidFill>
      </dgm:spPr>
      <dgm:t>
        <a:bodyPr/>
        <a:lstStyle/>
        <a:p>
          <a:r>
            <a:rPr lang="uk-UA" sz="1400" b="1" dirty="0" smtClean="0"/>
            <a:t>Контракт</a:t>
          </a:r>
          <a:endParaRPr lang="en-US" sz="1400" b="1" dirty="0"/>
        </a:p>
      </dgm:t>
    </dgm:pt>
    <dgm:pt modelId="{A13E9678-C3A9-495B-8509-437C420761FC}" type="parTrans" cxnId="{C55727AC-1FBD-43CE-B38B-41A2C8B63DC6}">
      <dgm:prSet/>
      <dgm:spPr>
        <a:ln>
          <a:solidFill>
            <a:schemeClr val="accent2">
              <a:lumMod val="75000"/>
            </a:schemeClr>
          </a:solidFill>
        </a:ln>
      </dgm:spPr>
      <dgm:t>
        <a:bodyPr/>
        <a:lstStyle/>
        <a:p>
          <a:endParaRPr lang="en-US" sz="1400" b="1"/>
        </a:p>
      </dgm:t>
    </dgm:pt>
    <dgm:pt modelId="{67B08570-00BE-4C65-8E64-7D5AD2FACD6F}" type="sibTrans" cxnId="{C55727AC-1FBD-43CE-B38B-41A2C8B63DC6}">
      <dgm:prSet/>
      <dgm:spPr/>
      <dgm:t>
        <a:bodyPr/>
        <a:lstStyle/>
        <a:p>
          <a:endParaRPr lang="en-US" sz="1400" b="1"/>
        </a:p>
      </dgm:t>
    </dgm:pt>
    <dgm:pt modelId="{B86B8C90-FB62-43E6-A52A-89368DCF3737}">
      <dgm:prSet custT="1"/>
      <dgm:spPr>
        <a:solidFill>
          <a:schemeClr val="accent2">
            <a:lumMod val="75000"/>
          </a:schemeClr>
        </a:solidFill>
      </dgm:spPr>
      <dgm:t>
        <a:bodyPr/>
        <a:lstStyle/>
        <a:p>
          <a:r>
            <a:rPr lang="uk-UA" sz="1400" b="1" dirty="0" smtClean="0"/>
            <a:t>Угода</a:t>
          </a:r>
          <a:endParaRPr lang="en-US" sz="1400" b="1" dirty="0"/>
        </a:p>
      </dgm:t>
    </dgm:pt>
    <dgm:pt modelId="{DA11D29E-D033-4FA3-84A7-7696104A8806}" type="parTrans" cxnId="{105E4BCB-EE7F-4C40-A8DC-5BD5571A1B50}">
      <dgm:prSet/>
      <dgm:spPr>
        <a:solidFill>
          <a:schemeClr val="accent2">
            <a:lumMod val="75000"/>
          </a:schemeClr>
        </a:solidFill>
        <a:ln>
          <a:solidFill>
            <a:schemeClr val="accent2">
              <a:lumMod val="75000"/>
            </a:schemeClr>
          </a:solidFill>
        </a:ln>
      </dgm:spPr>
      <dgm:t>
        <a:bodyPr/>
        <a:lstStyle/>
        <a:p>
          <a:endParaRPr lang="en-US" sz="1400" b="1"/>
        </a:p>
      </dgm:t>
    </dgm:pt>
    <dgm:pt modelId="{6D0DFC6B-48D1-44D5-BED6-AA74429C5403}" type="sibTrans" cxnId="{105E4BCB-EE7F-4C40-A8DC-5BD5571A1B50}">
      <dgm:prSet/>
      <dgm:spPr/>
      <dgm:t>
        <a:bodyPr/>
        <a:lstStyle/>
        <a:p>
          <a:endParaRPr lang="en-US" sz="1400" b="1"/>
        </a:p>
      </dgm:t>
    </dgm:pt>
    <dgm:pt modelId="{CE706791-E849-4EEF-84BE-904F724412FE}" type="pres">
      <dgm:prSet presAssocID="{0691F67E-51A2-4E74-A6CE-BBF419919B32}" presName="hierChild1" presStyleCnt="0">
        <dgm:presLayoutVars>
          <dgm:orgChart val="1"/>
          <dgm:chPref val="1"/>
          <dgm:dir/>
          <dgm:animOne val="branch"/>
          <dgm:animLvl val="lvl"/>
          <dgm:resizeHandles/>
        </dgm:presLayoutVars>
      </dgm:prSet>
      <dgm:spPr/>
      <dgm:t>
        <a:bodyPr/>
        <a:lstStyle/>
        <a:p>
          <a:endParaRPr lang="en-US"/>
        </a:p>
      </dgm:t>
    </dgm:pt>
    <dgm:pt modelId="{5AAC7B30-A370-4A28-BD81-B309722AB432}" type="pres">
      <dgm:prSet presAssocID="{F7B24F8A-60FD-4F75-A955-662C580799EA}" presName="hierRoot1" presStyleCnt="0">
        <dgm:presLayoutVars>
          <dgm:hierBranch val="init"/>
        </dgm:presLayoutVars>
      </dgm:prSet>
      <dgm:spPr/>
    </dgm:pt>
    <dgm:pt modelId="{A5B2DC5D-DF00-4399-B5A8-AADE699314E8}" type="pres">
      <dgm:prSet presAssocID="{F7B24F8A-60FD-4F75-A955-662C580799EA}" presName="rootComposite1" presStyleCnt="0"/>
      <dgm:spPr/>
    </dgm:pt>
    <dgm:pt modelId="{04808C65-5189-4D1F-BA07-1CB20D483813}" type="pres">
      <dgm:prSet presAssocID="{F7B24F8A-60FD-4F75-A955-662C580799EA}" presName="rootText1" presStyleLbl="node0" presStyleIdx="0" presStyleCnt="1" custScaleX="89338" custScaleY="35275">
        <dgm:presLayoutVars>
          <dgm:chPref val="3"/>
        </dgm:presLayoutVars>
      </dgm:prSet>
      <dgm:spPr/>
      <dgm:t>
        <a:bodyPr/>
        <a:lstStyle/>
        <a:p>
          <a:endParaRPr lang="de-DE"/>
        </a:p>
      </dgm:t>
    </dgm:pt>
    <dgm:pt modelId="{B98CA8D8-307D-4C98-B66D-CF4F078D7679}" type="pres">
      <dgm:prSet presAssocID="{F7B24F8A-60FD-4F75-A955-662C580799EA}" presName="rootConnector1" presStyleLbl="node1" presStyleIdx="0" presStyleCnt="0"/>
      <dgm:spPr/>
      <dgm:t>
        <a:bodyPr/>
        <a:lstStyle/>
        <a:p>
          <a:endParaRPr lang="de-DE"/>
        </a:p>
      </dgm:t>
    </dgm:pt>
    <dgm:pt modelId="{54ABEF3F-A85E-4688-95A4-2F469199FD78}" type="pres">
      <dgm:prSet presAssocID="{F7B24F8A-60FD-4F75-A955-662C580799EA}" presName="hierChild2" presStyleCnt="0"/>
      <dgm:spPr/>
    </dgm:pt>
    <dgm:pt modelId="{45D504E8-90BA-4244-997E-4E0688A83207}" type="pres">
      <dgm:prSet presAssocID="{D7713380-503C-46C5-83FA-10837291A79E}" presName="Name37" presStyleLbl="parChTrans1D2" presStyleIdx="0" presStyleCnt="3"/>
      <dgm:spPr/>
      <dgm:t>
        <a:bodyPr/>
        <a:lstStyle/>
        <a:p>
          <a:endParaRPr lang="en-US"/>
        </a:p>
      </dgm:t>
    </dgm:pt>
    <dgm:pt modelId="{EA975E7C-0E1F-4922-8EFA-16FAA27AB7F6}" type="pres">
      <dgm:prSet presAssocID="{93F729E7-B965-4472-904A-C8E187CAFA3A}" presName="hierRoot2" presStyleCnt="0">
        <dgm:presLayoutVars>
          <dgm:hierBranch val="init"/>
        </dgm:presLayoutVars>
      </dgm:prSet>
      <dgm:spPr/>
    </dgm:pt>
    <dgm:pt modelId="{E0948976-A276-4CF8-90FD-FBEC7D001CDD}" type="pres">
      <dgm:prSet presAssocID="{93F729E7-B965-4472-904A-C8E187CAFA3A}" presName="rootComposite" presStyleCnt="0"/>
      <dgm:spPr/>
    </dgm:pt>
    <dgm:pt modelId="{BF55F329-5E9D-4150-BD26-C210FF7D5EEF}" type="pres">
      <dgm:prSet presAssocID="{93F729E7-B965-4472-904A-C8E187CAFA3A}" presName="rootText" presStyleLbl="node2" presStyleIdx="0" presStyleCnt="3" custScaleX="81917" custScaleY="42802">
        <dgm:presLayoutVars>
          <dgm:chPref val="3"/>
        </dgm:presLayoutVars>
      </dgm:prSet>
      <dgm:spPr/>
      <dgm:t>
        <a:bodyPr/>
        <a:lstStyle/>
        <a:p>
          <a:endParaRPr lang="en-US"/>
        </a:p>
      </dgm:t>
    </dgm:pt>
    <dgm:pt modelId="{A0F9C081-2C8A-4F26-BF19-348615E9F553}" type="pres">
      <dgm:prSet presAssocID="{93F729E7-B965-4472-904A-C8E187CAFA3A}" presName="rootConnector" presStyleLbl="node2" presStyleIdx="0" presStyleCnt="3"/>
      <dgm:spPr/>
      <dgm:t>
        <a:bodyPr/>
        <a:lstStyle/>
        <a:p>
          <a:endParaRPr lang="en-US"/>
        </a:p>
      </dgm:t>
    </dgm:pt>
    <dgm:pt modelId="{0A553D02-CD6F-491F-B48A-41F0A3947FA0}" type="pres">
      <dgm:prSet presAssocID="{93F729E7-B965-4472-904A-C8E187CAFA3A}" presName="hierChild4" presStyleCnt="0"/>
      <dgm:spPr/>
    </dgm:pt>
    <dgm:pt modelId="{6CA68797-4AED-448B-92F7-79420B2E48AA}" type="pres">
      <dgm:prSet presAssocID="{6376F89A-ED0C-4E05-917F-4D4A60B177B6}" presName="Name37" presStyleLbl="parChTrans1D3" presStyleIdx="0" presStyleCnt="3"/>
      <dgm:spPr/>
      <dgm:t>
        <a:bodyPr/>
        <a:lstStyle/>
        <a:p>
          <a:endParaRPr lang="en-US"/>
        </a:p>
      </dgm:t>
    </dgm:pt>
    <dgm:pt modelId="{50282C7A-BFE9-4A8A-B534-C294E39D975E}" type="pres">
      <dgm:prSet presAssocID="{81B79D79-CADE-4C7E-90FF-3F424D352294}" presName="hierRoot2" presStyleCnt="0">
        <dgm:presLayoutVars>
          <dgm:hierBranch val="init"/>
        </dgm:presLayoutVars>
      </dgm:prSet>
      <dgm:spPr/>
    </dgm:pt>
    <dgm:pt modelId="{965EAFE2-6BEE-4DC6-805B-5CA9FF5702D9}" type="pres">
      <dgm:prSet presAssocID="{81B79D79-CADE-4C7E-90FF-3F424D352294}" presName="rootComposite" presStyleCnt="0"/>
      <dgm:spPr/>
    </dgm:pt>
    <dgm:pt modelId="{2C6F0A6E-6684-4622-A575-AC47F0159BC4}" type="pres">
      <dgm:prSet presAssocID="{81B79D79-CADE-4C7E-90FF-3F424D352294}" presName="rootText" presStyleLbl="node3" presStyleIdx="0" presStyleCnt="3" custScaleX="91671" custScaleY="42251">
        <dgm:presLayoutVars>
          <dgm:chPref val="3"/>
        </dgm:presLayoutVars>
      </dgm:prSet>
      <dgm:spPr/>
      <dgm:t>
        <a:bodyPr/>
        <a:lstStyle/>
        <a:p>
          <a:endParaRPr lang="en-US"/>
        </a:p>
      </dgm:t>
    </dgm:pt>
    <dgm:pt modelId="{146C7D26-DB25-4312-8FE9-B5E434E02763}" type="pres">
      <dgm:prSet presAssocID="{81B79D79-CADE-4C7E-90FF-3F424D352294}" presName="rootConnector" presStyleLbl="node3" presStyleIdx="0" presStyleCnt="3"/>
      <dgm:spPr/>
      <dgm:t>
        <a:bodyPr/>
        <a:lstStyle/>
        <a:p>
          <a:endParaRPr lang="en-US"/>
        </a:p>
      </dgm:t>
    </dgm:pt>
    <dgm:pt modelId="{195C3AC7-AA25-4ACD-B9AB-E012DDCDF859}" type="pres">
      <dgm:prSet presAssocID="{81B79D79-CADE-4C7E-90FF-3F424D352294}" presName="hierChild4" presStyleCnt="0"/>
      <dgm:spPr/>
    </dgm:pt>
    <dgm:pt modelId="{702A8290-7761-4838-A14D-DB55BE082628}" type="pres">
      <dgm:prSet presAssocID="{81B79D79-CADE-4C7E-90FF-3F424D352294}" presName="hierChild5" presStyleCnt="0"/>
      <dgm:spPr/>
    </dgm:pt>
    <dgm:pt modelId="{0151BDE1-1A33-4CEE-A6C6-42C00C65DDA7}" type="pres">
      <dgm:prSet presAssocID="{93F729E7-B965-4472-904A-C8E187CAFA3A}" presName="hierChild5" presStyleCnt="0"/>
      <dgm:spPr/>
    </dgm:pt>
    <dgm:pt modelId="{992D05BB-9E05-4DE6-A301-1DBCEE397F71}" type="pres">
      <dgm:prSet presAssocID="{922DDBB3-8DE1-4602-AAA7-088151C6FC24}" presName="Name37" presStyleLbl="parChTrans1D2" presStyleIdx="1" presStyleCnt="3"/>
      <dgm:spPr/>
      <dgm:t>
        <a:bodyPr/>
        <a:lstStyle/>
        <a:p>
          <a:endParaRPr lang="en-US"/>
        </a:p>
      </dgm:t>
    </dgm:pt>
    <dgm:pt modelId="{68F9FF11-89E3-40E4-8E52-E391F1C9FCDE}" type="pres">
      <dgm:prSet presAssocID="{74B222F6-9316-44FD-AC59-1223A002D5F0}" presName="hierRoot2" presStyleCnt="0">
        <dgm:presLayoutVars>
          <dgm:hierBranch val="init"/>
        </dgm:presLayoutVars>
      </dgm:prSet>
      <dgm:spPr/>
    </dgm:pt>
    <dgm:pt modelId="{1A1F00A8-00D4-4807-B85B-0D470E82F9B4}" type="pres">
      <dgm:prSet presAssocID="{74B222F6-9316-44FD-AC59-1223A002D5F0}" presName="rootComposite" presStyleCnt="0"/>
      <dgm:spPr/>
    </dgm:pt>
    <dgm:pt modelId="{7A15F16F-1BEE-455F-916A-960F75EE3FD7}" type="pres">
      <dgm:prSet presAssocID="{74B222F6-9316-44FD-AC59-1223A002D5F0}" presName="rootText" presStyleLbl="node2" presStyleIdx="1" presStyleCnt="3" custScaleX="77113" custScaleY="37189">
        <dgm:presLayoutVars>
          <dgm:chPref val="3"/>
        </dgm:presLayoutVars>
      </dgm:prSet>
      <dgm:spPr/>
      <dgm:t>
        <a:bodyPr/>
        <a:lstStyle/>
        <a:p>
          <a:endParaRPr lang="en-US"/>
        </a:p>
      </dgm:t>
    </dgm:pt>
    <dgm:pt modelId="{A76BA838-E783-4F21-8630-341E7D03F281}" type="pres">
      <dgm:prSet presAssocID="{74B222F6-9316-44FD-AC59-1223A002D5F0}" presName="rootConnector" presStyleLbl="node2" presStyleIdx="1" presStyleCnt="3"/>
      <dgm:spPr/>
      <dgm:t>
        <a:bodyPr/>
        <a:lstStyle/>
        <a:p>
          <a:endParaRPr lang="en-US"/>
        </a:p>
      </dgm:t>
    </dgm:pt>
    <dgm:pt modelId="{CD9E01EE-A0F1-42DA-8018-2F7E55FD6B39}" type="pres">
      <dgm:prSet presAssocID="{74B222F6-9316-44FD-AC59-1223A002D5F0}" presName="hierChild4" presStyleCnt="0"/>
      <dgm:spPr/>
    </dgm:pt>
    <dgm:pt modelId="{73E63554-624F-4F19-B503-AFACCF202E95}" type="pres">
      <dgm:prSet presAssocID="{A13E9678-C3A9-495B-8509-437C420761FC}" presName="Name37" presStyleLbl="parChTrans1D3" presStyleIdx="1" presStyleCnt="3"/>
      <dgm:spPr/>
      <dgm:t>
        <a:bodyPr/>
        <a:lstStyle/>
        <a:p>
          <a:endParaRPr lang="en-US"/>
        </a:p>
      </dgm:t>
    </dgm:pt>
    <dgm:pt modelId="{320DB4FE-5367-4895-8BAA-8B68CC1806AE}" type="pres">
      <dgm:prSet presAssocID="{B60E8C5F-99B4-4C68-A581-734DF1D5D9FB}" presName="hierRoot2" presStyleCnt="0">
        <dgm:presLayoutVars>
          <dgm:hierBranch val="init"/>
        </dgm:presLayoutVars>
      </dgm:prSet>
      <dgm:spPr/>
    </dgm:pt>
    <dgm:pt modelId="{E6BC8E73-4F83-42F5-A697-7BA5B9196DA1}" type="pres">
      <dgm:prSet presAssocID="{B60E8C5F-99B4-4C68-A581-734DF1D5D9FB}" presName="rootComposite" presStyleCnt="0"/>
      <dgm:spPr/>
    </dgm:pt>
    <dgm:pt modelId="{1793163F-0532-4FF1-AB22-F3F16CC31DE8}" type="pres">
      <dgm:prSet presAssocID="{B60E8C5F-99B4-4C68-A581-734DF1D5D9FB}" presName="rootText" presStyleLbl="node3" presStyleIdx="1" presStyleCnt="3" custScaleX="82392" custScaleY="42936" custLinFactNeighborY="3083">
        <dgm:presLayoutVars>
          <dgm:chPref val="3"/>
        </dgm:presLayoutVars>
      </dgm:prSet>
      <dgm:spPr/>
      <dgm:t>
        <a:bodyPr/>
        <a:lstStyle/>
        <a:p>
          <a:endParaRPr lang="en-US"/>
        </a:p>
      </dgm:t>
    </dgm:pt>
    <dgm:pt modelId="{C7E2984E-7B0C-4A88-A9A5-68617C55D596}" type="pres">
      <dgm:prSet presAssocID="{B60E8C5F-99B4-4C68-A581-734DF1D5D9FB}" presName="rootConnector" presStyleLbl="node3" presStyleIdx="1" presStyleCnt="3"/>
      <dgm:spPr/>
      <dgm:t>
        <a:bodyPr/>
        <a:lstStyle/>
        <a:p>
          <a:endParaRPr lang="en-US"/>
        </a:p>
      </dgm:t>
    </dgm:pt>
    <dgm:pt modelId="{46F8F46B-D3F5-4B1E-AFC9-96719724CCB1}" type="pres">
      <dgm:prSet presAssocID="{B60E8C5F-99B4-4C68-A581-734DF1D5D9FB}" presName="hierChild4" presStyleCnt="0"/>
      <dgm:spPr/>
    </dgm:pt>
    <dgm:pt modelId="{45A7E2F5-E64C-4B5C-8E88-7609E520B4BF}" type="pres">
      <dgm:prSet presAssocID="{B60E8C5F-99B4-4C68-A581-734DF1D5D9FB}" presName="hierChild5" presStyleCnt="0"/>
      <dgm:spPr/>
    </dgm:pt>
    <dgm:pt modelId="{583F321C-8C3B-4805-B0F1-AD1448AC881C}" type="pres">
      <dgm:prSet presAssocID="{74B222F6-9316-44FD-AC59-1223A002D5F0}" presName="hierChild5" presStyleCnt="0"/>
      <dgm:spPr/>
    </dgm:pt>
    <dgm:pt modelId="{557FAF59-171B-4A4C-90C5-C8A7F6BBF23C}" type="pres">
      <dgm:prSet presAssocID="{79DB4E3B-6E2E-4221-B53E-2EA42E7881D6}" presName="Name37" presStyleLbl="parChTrans1D2" presStyleIdx="2" presStyleCnt="3"/>
      <dgm:spPr/>
      <dgm:t>
        <a:bodyPr/>
        <a:lstStyle/>
        <a:p>
          <a:endParaRPr lang="en-US"/>
        </a:p>
      </dgm:t>
    </dgm:pt>
    <dgm:pt modelId="{3D19F9C1-610E-4AAA-A86F-8E3C44EFA952}" type="pres">
      <dgm:prSet presAssocID="{2E28159D-0777-44BC-B815-8AC8D0C5F6FB}" presName="hierRoot2" presStyleCnt="0">
        <dgm:presLayoutVars>
          <dgm:hierBranch val="init"/>
        </dgm:presLayoutVars>
      </dgm:prSet>
      <dgm:spPr/>
    </dgm:pt>
    <dgm:pt modelId="{CD280952-72B1-4ED9-AEE2-75FB9B0CA431}" type="pres">
      <dgm:prSet presAssocID="{2E28159D-0777-44BC-B815-8AC8D0C5F6FB}" presName="rootComposite" presStyleCnt="0"/>
      <dgm:spPr/>
    </dgm:pt>
    <dgm:pt modelId="{73800683-AC60-43D7-9093-8842BE1A3CF5}" type="pres">
      <dgm:prSet presAssocID="{2E28159D-0777-44BC-B815-8AC8D0C5F6FB}" presName="rootText" presStyleLbl="node2" presStyleIdx="2" presStyleCnt="3" custScaleX="93788" custScaleY="42144">
        <dgm:presLayoutVars>
          <dgm:chPref val="3"/>
        </dgm:presLayoutVars>
      </dgm:prSet>
      <dgm:spPr/>
      <dgm:t>
        <a:bodyPr/>
        <a:lstStyle/>
        <a:p>
          <a:endParaRPr lang="en-US"/>
        </a:p>
      </dgm:t>
    </dgm:pt>
    <dgm:pt modelId="{4D8AE765-B18D-45F8-92AC-2401FC812384}" type="pres">
      <dgm:prSet presAssocID="{2E28159D-0777-44BC-B815-8AC8D0C5F6FB}" presName="rootConnector" presStyleLbl="node2" presStyleIdx="2" presStyleCnt="3"/>
      <dgm:spPr/>
      <dgm:t>
        <a:bodyPr/>
        <a:lstStyle/>
        <a:p>
          <a:endParaRPr lang="en-US"/>
        </a:p>
      </dgm:t>
    </dgm:pt>
    <dgm:pt modelId="{1478D939-F7B8-43A8-AE4B-1B5414EE3AF3}" type="pres">
      <dgm:prSet presAssocID="{2E28159D-0777-44BC-B815-8AC8D0C5F6FB}" presName="hierChild4" presStyleCnt="0"/>
      <dgm:spPr/>
    </dgm:pt>
    <dgm:pt modelId="{006843C9-C6C0-4D59-8FA9-08B792DD27A9}" type="pres">
      <dgm:prSet presAssocID="{DA11D29E-D033-4FA3-84A7-7696104A8806}" presName="Name37" presStyleLbl="parChTrans1D3" presStyleIdx="2" presStyleCnt="3"/>
      <dgm:spPr/>
      <dgm:t>
        <a:bodyPr/>
        <a:lstStyle/>
        <a:p>
          <a:endParaRPr lang="en-US"/>
        </a:p>
      </dgm:t>
    </dgm:pt>
    <dgm:pt modelId="{466637FD-D43E-406F-9383-C6FADBADACD3}" type="pres">
      <dgm:prSet presAssocID="{B86B8C90-FB62-43E6-A52A-89368DCF3737}" presName="hierRoot2" presStyleCnt="0">
        <dgm:presLayoutVars>
          <dgm:hierBranch val="init"/>
        </dgm:presLayoutVars>
      </dgm:prSet>
      <dgm:spPr/>
    </dgm:pt>
    <dgm:pt modelId="{12BCD1B7-3C39-4287-B751-F6CAB07985BD}" type="pres">
      <dgm:prSet presAssocID="{B86B8C90-FB62-43E6-A52A-89368DCF3737}" presName="rootComposite" presStyleCnt="0"/>
      <dgm:spPr/>
    </dgm:pt>
    <dgm:pt modelId="{DDAA802F-CCF4-4AB0-B6CF-4DA483608333}" type="pres">
      <dgm:prSet presAssocID="{B86B8C90-FB62-43E6-A52A-89368DCF3737}" presName="rootText" presStyleLbl="node3" presStyleIdx="2" presStyleCnt="3" custScaleX="84971" custScaleY="44306" custLinFactNeighborX="28" custLinFactNeighborY="1057">
        <dgm:presLayoutVars>
          <dgm:chPref val="3"/>
        </dgm:presLayoutVars>
      </dgm:prSet>
      <dgm:spPr/>
      <dgm:t>
        <a:bodyPr/>
        <a:lstStyle/>
        <a:p>
          <a:endParaRPr lang="en-US"/>
        </a:p>
      </dgm:t>
    </dgm:pt>
    <dgm:pt modelId="{DFA15870-C936-47E9-B91D-D548C07DCA71}" type="pres">
      <dgm:prSet presAssocID="{B86B8C90-FB62-43E6-A52A-89368DCF3737}" presName="rootConnector" presStyleLbl="node3" presStyleIdx="2" presStyleCnt="3"/>
      <dgm:spPr/>
      <dgm:t>
        <a:bodyPr/>
        <a:lstStyle/>
        <a:p>
          <a:endParaRPr lang="en-US"/>
        </a:p>
      </dgm:t>
    </dgm:pt>
    <dgm:pt modelId="{E5729AF3-B0D8-450B-912E-218D2DB6D4EF}" type="pres">
      <dgm:prSet presAssocID="{B86B8C90-FB62-43E6-A52A-89368DCF3737}" presName="hierChild4" presStyleCnt="0"/>
      <dgm:spPr/>
    </dgm:pt>
    <dgm:pt modelId="{F08E6DAA-4209-4196-8DAC-E8F95C7DD622}" type="pres">
      <dgm:prSet presAssocID="{B86B8C90-FB62-43E6-A52A-89368DCF3737}" presName="hierChild5" presStyleCnt="0"/>
      <dgm:spPr/>
    </dgm:pt>
    <dgm:pt modelId="{5D7BF167-08BC-40A3-8334-893DB28DBB21}" type="pres">
      <dgm:prSet presAssocID="{2E28159D-0777-44BC-B815-8AC8D0C5F6FB}" presName="hierChild5" presStyleCnt="0"/>
      <dgm:spPr/>
    </dgm:pt>
    <dgm:pt modelId="{981A38D5-B23C-4431-B0B2-D1201C495EAE}" type="pres">
      <dgm:prSet presAssocID="{F7B24F8A-60FD-4F75-A955-662C580799EA}" presName="hierChild3" presStyleCnt="0"/>
      <dgm:spPr/>
    </dgm:pt>
  </dgm:ptLst>
  <dgm:cxnLst>
    <dgm:cxn modelId="{D58F30E0-4F25-4D53-BD10-1F54BA307DA6}" type="presOf" srcId="{81B79D79-CADE-4C7E-90FF-3F424D352294}" destId="{146C7D26-DB25-4312-8FE9-B5E434E02763}" srcOrd="1" destOrd="0" presId="urn:microsoft.com/office/officeart/2005/8/layout/orgChart1"/>
    <dgm:cxn modelId="{5AC67ACD-DF54-4C11-BEB1-36DBEA93F8B5}" type="presOf" srcId="{A13E9678-C3A9-495B-8509-437C420761FC}" destId="{73E63554-624F-4F19-B503-AFACCF202E95}" srcOrd="0" destOrd="0" presId="urn:microsoft.com/office/officeart/2005/8/layout/orgChart1"/>
    <dgm:cxn modelId="{B967B271-9517-48F3-9276-5FE9886A3941}" type="presOf" srcId="{B86B8C90-FB62-43E6-A52A-89368DCF3737}" destId="{DFA15870-C936-47E9-B91D-D548C07DCA71}" srcOrd="1" destOrd="0" presId="urn:microsoft.com/office/officeart/2005/8/layout/orgChart1"/>
    <dgm:cxn modelId="{7EBCA8D0-C47D-4DBF-8705-B98ACECEA510}" type="presOf" srcId="{93F729E7-B965-4472-904A-C8E187CAFA3A}" destId="{A0F9C081-2C8A-4F26-BF19-348615E9F553}" srcOrd="1" destOrd="0" presId="urn:microsoft.com/office/officeart/2005/8/layout/orgChart1"/>
    <dgm:cxn modelId="{546B500E-9B22-4EAD-ABE7-1560ECCCFE1D}" type="presOf" srcId="{74B222F6-9316-44FD-AC59-1223A002D5F0}" destId="{7A15F16F-1BEE-455F-916A-960F75EE3FD7}" srcOrd="0" destOrd="0" presId="urn:microsoft.com/office/officeart/2005/8/layout/orgChart1"/>
    <dgm:cxn modelId="{739F1CA9-199F-4020-8018-B29E7CE63583}" type="presOf" srcId="{0691F67E-51A2-4E74-A6CE-BBF419919B32}" destId="{CE706791-E849-4EEF-84BE-904F724412FE}" srcOrd="0" destOrd="0" presId="urn:microsoft.com/office/officeart/2005/8/layout/orgChart1"/>
    <dgm:cxn modelId="{72AC26BD-C424-47E6-90E3-5BEFBB4C0B18}" type="presOf" srcId="{B60E8C5F-99B4-4C68-A581-734DF1D5D9FB}" destId="{1793163F-0532-4FF1-AB22-F3F16CC31DE8}" srcOrd="0" destOrd="0" presId="urn:microsoft.com/office/officeart/2005/8/layout/orgChart1"/>
    <dgm:cxn modelId="{0319E420-6289-4EF9-ACB2-C7D755D309C6}" type="presOf" srcId="{B60E8C5F-99B4-4C68-A581-734DF1D5D9FB}" destId="{C7E2984E-7B0C-4A88-A9A5-68617C55D596}" srcOrd="1" destOrd="0" presId="urn:microsoft.com/office/officeart/2005/8/layout/orgChart1"/>
    <dgm:cxn modelId="{F6E06CC0-DCBF-4B2A-BB61-74690DC78882}" type="presOf" srcId="{F7B24F8A-60FD-4F75-A955-662C580799EA}" destId="{04808C65-5189-4D1F-BA07-1CB20D483813}" srcOrd="0" destOrd="0" presId="urn:microsoft.com/office/officeart/2005/8/layout/orgChart1"/>
    <dgm:cxn modelId="{C55727AC-1FBD-43CE-B38B-41A2C8B63DC6}" srcId="{74B222F6-9316-44FD-AC59-1223A002D5F0}" destId="{B60E8C5F-99B4-4C68-A581-734DF1D5D9FB}" srcOrd="0" destOrd="0" parTransId="{A13E9678-C3A9-495B-8509-437C420761FC}" sibTransId="{67B08570-00BE-4C65-8E64-7D5AD2FACD6F}"/>
    <dgm:cxn modelId="{59B80DE1-A8CA-4798-BE86-25AD3A05C512}" type="presOf" srcId="{79DB4E3B-6E2E-4221-B53E-2EA42E7881D6}" destId="{557FAF59-171B-4A4C-90C5-C8A7F6BBF23C}" srcOrd="0" destOrd="0" presId="urn:microsoft.com/office/officeart/2005/8/layout/orgChart1"/>
    <dgm:cxn modelId="{6292BF6F-5077-4D2C-BC57-EC5772D15F67}" srcId="{0691F67E-51A2-4E74-A6CE-BBF419919B32}" destId="{F7B24F8A-60FD-4F75-A955-662C580799EA}" srcOrd="0" destOrd="0" parTransId="{9C79C16C-EE57-4379-969B-BEDC602BEB9D}" sibTransId="{57CBBBF5-4558-4161-8411-516F56B6DC19}"/>
    <dgm:cxn modelId="{E6FA519F-8936-4C82-8046-F50C8D05F8ED}" type="presOf" srcId="{74B222F6-9316-44FD-AC59-1223A002D5F0}" destId="{A76BA838-E783-4F21-8630-341E7D03F281}" srcOrd="1" destOrd="0" presId="urn:microsoft.com/office/officeart/2005/8/layout/orgChart1"/>
    <dgm:cxn modelId="{7D679FA0-6497-4BA5-AE9B-BADB92527659}" type="presOf" srcId="{B86B8C90-FB62-43E6-A52A-89368DCF3737}" destId="{DDAA802F-CCF4-4AB0-B6CF-4DA483608333}" srcOrd="0" destOrd="0" presId="urn:microsoft.com/office/officeart/2005/8/layout/orgChart1"/>
    <dgm:cxn modelId="{A297EE66-2EFF-4493-911F-D744C13B1B63}" srcId="{93F729E7-B965-4472-904A-C8E187CAFA3A}" destId="{81B79D79-CADE-4C7E-90FF-3F424D352294}" srcOrd="0" destOrd="0" parTransId="{6376F89A-ED0C-4E05-917F-4D4A60B177B6}" sibTransId="{7883D4F5-4CC4-4646-AABA-64CB634B0D3D}"/>
    <dgm:cxn modelId="{3D76601F-0C96-49E8-A786-EA414DC6DE98}" type="presOf" srcId="{2E28159D-0777-44BC-B815-8AC8D0C5F6FB}" destId="{4D8AE765-B18D-45F8-92AC-2401FC812384}" srcOrd="1" destOrd="0" presId="urn:microsoft.com/office/officeart/2005/8/layout/orgChart1"/>
    <dgm:cxn modelId="{EAB91438-7295-4822-BE31-65C5A81B1322}" srcId="{F7B24F8A-60FD-4F75-A955-662C580799EA}" destId="{74B222F6-9316-44FD-AC59-1223A002D5F0}" srcOrd="1" destOrd="0" parTransId="{922DDBB3-8DE1-4602-AAA7-088151C6FC24}" sibTransId="{4BE17EB9-87B7-4991-9906-21FE5109FF1E}"/>
    <dgm:cxn modelId="{4672B9B8-9961-41D1-81C0-0B7E8F665616}" type="presOf" srcId="{6376F89A-ED0C-4E05-917F-4D4A60B177B6}" destId="{6CA68797-4AED-448B-92F7-79420B2E48AA}" srcOrd="0" destOrd="0" presId="urn:microsoft.com/office/officeart/2005/8/layout/orgChart1"/>
    <dgm:cxn modelId="{57793C2F-8B74-4EB7-8251-854B4ACA7385}" srcId="{F7B24F8A-60FD-4F75-A955-662C580799EA}" destId="{2E28159D-0777-44BC-B815-8AC8D0C5F6FB}" srcOrd="2" destOrd="0" parTransId="{79DB4E3B-6E2E-4221-B53E-2EA42E7881D6}" sibTransId="{AA832F7E-C01A-4E2A-B911-46ACCFC8C663}"/>
    <dgm:cxn modelId="{105E4BCB-EE7F-4C40-A8DC-5BD5571A1B50}" srcId="{2E28159D-0777-44BC-B815-8AC8D0C5F6FB}" destId="{B86B8C90-FB62-43E6-A52A-89368DCF3737}" srcOrd="0" destOrd="0" parTransId="{DA11D29E-D033-4FA3-84A7-7696104A8806}" sibTransId="{6D0DFC6B-48D1-44D5-BED6-AA74429C5403}"/>
    <dgm:cxn modelId="{3E6B1ACB-3FBA-49F6-BF3A-B15BF84160BC}" type="presOf" srcId="{DA11D29E-D033-4FA3-84A7-7696104A8806}" destId="{006843C9-C6C0-4D59-8FA9-08B792DD27A9}" srcOrd="0" destOrd="0" presId="urn:microsoft.com/office/officeart/2005/8/layout/orgChart1"/>
    <dgm:cxn modelId="{859331F6-E270-4227-B676-80A4B9259EF3}" type="presOf" srcId="{93F729E7-B965-4472-904A-C8E187CAFA3A}" destId="{BF55F329-5E9D-4150-BD26-C210FF7D5EEF}" srcOrd="0" destOrd="0" presId="urn:microsoft.com/office/officeart/2005/8/layout/orgChart1"/>
    <dgm:cxn modelId="{6D0AFB39-5A7D-45B4-8E2F-28C685359A86}" type="presOf" srcId="{F7B24F8A-60FD-4F75-A955-662C580799EA}" destId="{B98CA8D8-307D-4C98-B66D-CF4F078D7679}" srcOrd="1" destOrd="0" presId="urn:microsoft.com/office/officeart/2005/8/layout/orgChart1"/>
    <dgm:cxn modelId="{872790C1-18E3-4A82-BC03-D6142C34DCFD}" type="presOf" srcId="{81B79D79-CADE-4C7E-90FF-3F424D352294}" destId="{2C6F0A6E-6684-4622-A575-AC47F0159BC4}" srcOrd="0" destOrd="0" presId="urn:microsoft.com/office/officeart/2005/8/layout/orgChart1"/>
    <dgm:cxn modelId="{4D88A7A0-E98C-4E4A-8153-F29A8540DE43}" type="presOf" srcId="{D7713380-503C-46C5-83FA-10837291A79E}" destId="{45D504E8-90BA-4244-997E-4E0688A83207}" srcOrd="0" destOrd="0" presId="urn:microsoft.com/office/officeart/2005/8/layout/orgChart1"/>
    <dgm:cxn modelId="{495E819D-63C5-4C90-A510-AF46E1427E88}" type="presOf" srcId="{922DDBB3-8DE1-4602-AAA7-088151C6FC24}" destId="{992D05BB-9E05-4DE6-A301-1DBCEE397F71}" srcOrd="0" destOrd="0" presId="urn:microsoft.com/office/officeart/2005/8/layout/orgChart1"/>
    <dgm:cxn modelId="{A931096A-ACE5-41B7-8395-F9934CD85D4C}" type="presOf" srcId="{2E28159D-0777-44BC-B815-8AC8D0C5F6FB}" destId="{73800683-AC60-43D7-9093-8842BE1A3CF5}" srcOrd="0" destOrd="0" presId="urn:microsoft.com/office/officeart/2005/8/layout/orgChart1"/>
    <dgm:cxn modelId="{96AAB894-8389-4AAD-BCB4-1D86B3BD20A7}" srcId="{F7B24F8A-60FD-4F75-A955-662C580799EA}" destId="{93F729E7-B965-4472-904A-C8E187CAFA3A}" srcOrd="0" destOrd="0" parTransId="{D7713380-503C-46C5-83FA-10837291A79E}" sibTransId="{A2E4C9EA-5DE2-4B17-9475-9EC7B13EE4DE}"/>
    <dgm:cxn modelId="{704D8356-014B-4F50-B36C-6EDA9AF20628}" type="presParOf" srcId="{CE706791-E849-4EEF-84BE-904F724412FE}" destId="{5AAC7B30-A370-4A28-BD81-B309722AB432}" srcOrd="0" destOrd="0" presId="urn:microsoft.com/office/officeart/2005/8/layout/orgChart1"/>
    <dgm:cxn modelId="{54287F11-58F7-4550-BEEC-F060E23F510C}" type="presParOf" srcId="{5AAC7B30-A370-4A28-BD81-B309722AB432}" destId="{A5B2DC5D-DF00-4399-B5A8-AADE699314E8}" srcOrd="0" destOrd="0" presId="urn:microsoft.com/office/officeart/2005/8/layout/orgChart1"/>
    <dgm:cxn modelId="{4CDCA641-5363-4E8C-BA31-8A2089788999}" type="presParOf" srcId="{A5B2DC5D-DF00-4399-B5A8-AADE699314E8}" destId="{04808C65-5189-4D1F-BA07-1CB20D483813}" srcOrd="0" destOrd="0" presId="urn:microsoft.com/office/officeart/2005/8/layout/orgChart1"/>
    <dgm:cxn modelId="{6708A0DC-F107-456F-8E7E-DC20527245D5}" type="presParOf" srcId="{A5B2DC5D-DF00-4399-B5A8-AADE699314E8}" destId="{B98CA8D8-307D-4C98-B66D-CF4F078D7679}" srcOrd="1" destOrd="0" presId="urn:microsoft.com/office/officeart/2005/8/layout/orgChart1"/>
    <dgm:cxn modelId="{E8CD4B64-E655-4F88-BF6C-C816F4C19449}" type="presParOf" srcId="{5AAC7B30-A370-4A28-BD81-B309722AB432}" destId="{54ABEF3F-A85E-4688-95A4-2F469199FD78}" srcOrd="1" destOrd="0" presId="urn:microsoft.com/office/officeart/2005/8/layout/orgChart1"/>
    <dgm:cxn modelId="{B6393694-BC95-4C9D-8788-1F20A6F2CFBB}" type="presParOf" srcId="{54ABEF3F-A85E-4688-95A4-2F469199FD78}" destId="{45D504E8-90BA-4244-997E-4E0688A83207}" srcOrd="0" destOrd="0" presId="urn:microsoft.com/office/officeart/2005/8/layout/orgChart1"/>
    <dgm:cxn modelId="{3116AD70-AFC0-4D26-A379-12B042BF0FDE}" type="presParOf" srcId="{54ABEF3F-A85E-4688-95A4-2F469199FD78}" destId="{EA975E7C-0E1F-4922-8EFA-16FAA27AB7F6}" srcOrd="1" destOrd="0" presId="urn:microsoft.com/office/officeart/2005/8/layout/orgChart1"/>
    <dgm:cxn modelId="{095FC2A3-4734-4FD0-B84E-C6F51C1B51A1}" type="presParOf" srcId="{EA975E7C-0E1F-4922-8EFA-16FAA27AB7F6}" destId="{E0948976-A276-4CF8-90FD-FBEC7D001CDD}" srcOrd="0" destOrd="0" presId="urn:microsoft.com/office/officeart/2005/8/layout/orgChart1"/>
    <dgm:cxn modelId="{CD4201B1-31E2-4B5D-B934-D3942AF4E295}" type="presParOf" srcId="{E0948976-A276-4CF8-90FD-FBEC7D001CDD}" destId="{BF55F329-5E9D-4150-BD26-C210FF7D5EEF}" srcOrd="0" destOrd="0" presId="urn:microsoft.com/office/officeart/2005/8/layout/orgChart1"/>
    <dgm:cxn modelId="{513D31DA-FFAF-4E80-8E21-C92B7F0D834D}" type="presParOf" srcId="{E0948976-A276-4CF8-90FD-FBEC7D001CDD}" destId="{A0F9C081-2C8A-4F26-BF19-348615E9F553}" srcOrd="1" destOrd="0" presId="urn:microsoft.com/office/officeart/2005/8/layout/orgChart1"/>
    <dgm:cxn modelId="{34B9C76B-C572-4F39-86AA-326E2701227B}" type="presParOf" srcId="{EA975E7C-0E1F-4922-8EFA-16FAA27AB7F6}" destId="{0A553D02-CD6F-491F-B48A-41F0A3947FA0}" srcOrd="1" destOrd="0" presId="urn:microsoft.com/office/officeart/2005/8/layout/orgChart1"/>
    <dgm:cxn modelId="{0BF0FD42-BE48-443F-A1A5-2A2B96B49A14}" type="presParOf" srcId="{0A553D02-CD6F-491F-B48A-41F0A3947FA0}" destId="{6CA68797-4AED-448B-92F7-79420B2E48AA}" srcOrd="0" destOrd="0" presId="urn:microsoft.com/office/officeart/2005/8/layout/orgChart1"/>
    <dgm:cxn modelId="{579AEDC6-E457-4139-8C7F-04D6DA02A7A5}" type="presParOf" srcId="{0A553D02-CD6F-491F-B48A-41F0A3947FA0}" destId="{50282C7A-BFE9-4A8A-B534-C294E39D975E}" srcOrd="1" destOrd="0" presId="urn:microsoft.com/office/officeart/2005/8/layout/orgChart1"/>
    <dgm:cxn modelId="{F1408CF8-37AF-4014-80D7-9AE7A73EE857}" type="presParOf" srcId="{50282C7A-BFE9-4A8A-B534-C294E39D975E}" destId="{965EAFE2-6BEE-4DC6-805B-5CA9FF5702D9}" srcOrd="0" destOrd="0" presId="urn:microsoft.com/office/officeart/2005/8/layout/orgChart1"/>
    <dgm:cxn modelId="{BEFA6181-134C-45C0-894A-1CFB5644E0B9}" type="presParOf" srcId="{965EAFE2-6BEE-4DC6-805B-5CA9FF5702D9}" destId="{2C6F0A6E-6684-4622-A575-AC47F0159BC4}" srcOrd="0" destOrd="0" presId="urn:microsoft.com/office/officeart/2005/8/layout/orgChart1"/>
    <dgm:cxn modelId="{887C8965-017A-4A5C-8C7A-0CB569A00909}" type="presParOf" srcId="{965EAFE2-6BEE-4DC6-805B-5CA9FF5702D9}" destId="{146C7D26-DB25-4312-8FE9-B5E434E02763}" srcOrd="1" destOrd="0" presId="urn:microsoft.com/office/officeart/2005/8/layout/orgChart1"/>
    <dgm:cxn modelId="{5A018049-59ED-4A42-A54F-B952E401DEA6}" type="presParOf" srcId="{50282C7A-BFE9-4A8A-B534-C294E39D975E}" destId="{195C3AC7-AA25-4ACD-B9AB-E012DDCDF859}" srcOrd="1" destOrd="0" presId="urn:microsoft.com/office/officeart/2005/8/layout/orgChart1"/>
    <dgm:cxn modelId="{59DD3FA6-7F93-4FBF-B458-B86872F62A7C}" type="presParOf" srcId="{50282C7A-BFE9-4A8A-B534-C294E39D975E}" destId="{702A8290-7761-4838-A14D-DB55BE082628}" srcOrd="2" destOrd="0" presId="urn:microsoft.com/office/officeart/2005/8/layout/orgChart1"/>
    <dgm:cxn modelId="{69B6B483-1158-4AD5-A2FF-F9406799CC7D}" type="presParOf" srcId="{EA975E7C-0E1F-4922-8EFA-16FAA27AB7F6}" destId="{0151BDE1-1A33-4CEE-A6C6-42C00C65DDA7}" srcOrd="2" destOrd="0" presId="urn:microsoft.com/office/officeart/2005/8/layout/orgChart1"/>
    <dgm:cxn modelId="{E616EE4E-539E-48C4-BBCF-831D51B183D9}" type="presParOf" srcId="{54ABEF3F-A85E-4688-95A4-2F469199FD78}" destId="{992D05BB-9E05-4DE6-A301-1DBCEE397F71}" srcOrd="2" destOrd="0" presId="urn:microsoft.com/office/officeart/2005/8/layout/orgChart1"/>
    <dgm:cxn modelId="{465761AA-88F0-4B5A-9E3F-1C434D2ABB40}" type="presParOf" srcId="{54ABEF3F-A85E-4688-95A4-2F469199FD78}" destId="{68F9FF11-89E3-40E4-8E52-E391F1C9FCDE}" srcOrd="3" destOrd="0" presId="urn:microsoft.com/office/officeart/2005/8/layout/orgChart1"/>
    <dgm:cxn modelId="{4DCC4AAE-33D1-49E8-AE40-F9385E8CE390}" type="presParOf" srcId="{68F9FF11-89E3-40E4-8E52-E391F1C9FCDE}" destId="{1A1F00A8-00D4-4807-B85B-0D470E82F9B4}" srcOrd="0" destOrd="0" presId="urn:microsoft.com/office/officeart/2005/8/layout/orgChart1"/>
    <dgm:cxn modelId="{29A5BDC5-CCFD-48C7-B4C7-7D6603279F84}" type="presParOf" srcId="{1A1F00A8-00D4-4807-B85B-0D470E82F9B4}" destId="{7A15F16F-1BEE-455F-916A-960F75EE3FD7}" srcOrd="0" destOrd="0" presId="urn:microsoft.com/office/officeart/2005/8/layout/orgChart1"/>
    <dgm:cxn modelId="{7F94FE4E-A828-45EA-B66F-097E89B3A039}" type="presParOf" srcId="{1A1F00A8-00D4-4807-B85B-0D470E82F9B4}" destId="{A76BA838-E783-4F21-8630-341E7D03F281}" srcOrd="1" destOrd="0" presId="urn:microsoft.com/office/officeart/2005/8/layout/orgChart1"/>
    <dgm:cxn modelId="{41657150-CE32-49A4-B595-D593B05EACA0}" type="presParOf" srcId="{68F9FF11-89E3-40E4-8E52-E391F1C9FCDE}" destId="{CD9E01EE-A0F1-42DA-8018-2F7E55FD6B39}" srcOrd="1" destOrd="0" presId="urn:microsoft.com/office/officeart/2005/8/layout/orgChart1"/>
    <dgm:cxn modelId="{223BDADF-1530-4348-83EF-FA8D8E6E3F7C}" type="presParOf" srcId="{CD9E01EE-A0F1-42DA-8018-2F7E55FD6B39}" destId="{73E63554-624F-4F19-B503-AFACCF202E95}" srcOrd="0" destOrd="0" presId="urn:microsoft.com/office/officeart/2005/8/layout/orgChart1"/>
    <dgm:cxn modelId="{297FF2FD-E4B4-41DA-A25B-4A4D935B8AD7}" type="presParOf" srcId="{CD9E01EE-A0F1-42DA-8018-2F7E55FD6B39}" destId="{320DB4FE-5367-4895-8BAA-8B68CC1806AE}" srcOrd="1" destOrd="0" presId="urn:microsoft.com/office/officeart/2005/8/layout/orgChart1"/>
    <dgm:cxn modelId="{E47599F8-1A49-4234-8669-B5C513D878EC}" type="presParOf" srcId="{320DB4FE-5367-4895-8BAA-8B68CC1806AE}" destId="{E6BC8E73-4F83-42F5-A697-7BA5B9196DA1}" srcOrd="0" destOrd="0" presId="urn:microsoft.com/office/officeart/2005/8/layout/orgChart1"/>
    <dgm:cxn modelId="{48385483-D054-4558-92ED-FEA20C99D41B}" type="presParOf" srcId="{E6BC8E73-4F83-42F5-A697-7BA5B9196DA1}" destId="{1793163F-0532-4FF1-AB22-F3F16CC31DE8}" srcOrd="0" destOrd="0" presId="urn:microsoft.com/office/officeart/2005/8/layout/orgChart1"/>
    <dgm:cxn modelId="{61C06094-027C-4542-A5D9-8987F5AB4085}" type="presParOf" srcId="{E6BC8E73-4F83-42F5-A697-7BA5B9196DA1}" destId="{C7E2984E-7B0C-4A88-A9A5-68617C55D596}" srcOrd="1" destOrd="0" presId="urn:microsoft.com/office/officeart/2005/8/layout/orgChart1"/>
    <dgm:cxn modelId="{D1BE346E-B02D-4D22-B812-54D7FF6BEB43}" type="presParOf" srcId="{320DB4FE-5367-4895-8BAA-8B68CC1806AE}" destId="{46F8F46B-D3F5-4B1E-AFC9-96719724CCB1}" srcOrd="1" destOrd="0" presId="urn:microsoft.com/office/officeart/2005/8/layout/orgChart1"/>
    <dgm:cxn modelId="{3CFD6033-CE58-4ED1-8C30-5467229DBBC9}" type="presParOf" srcId="{320DB4FE-5367-4895-8BAA-8B68CC1806AE}" destId="{45A7E2F5-E64C-4B5C-8E88-7609E520B4BF}" srcOrd="2" destOrd="0" presId="urn:microsoft.com/office/officeart/2005/8/layout/orgChart1"/>
    <dgm:cxn modelId="{8BCAAF92-4AF7-4C0F-BE49-EA95CCCB1332}" type="presParOf" srcId="{68F9FF11-89E3-40E4-8E52-E391F1C9FCDE}" destId="{583F321C-8C3B-4805-B0F1-AD1448AC881C}" srcOrd="2" destOrd="0" presId="urn:microsoft.com/office/officeart/2005/8/layout/orgChart1"/>
    <dgm:cxn modelId="{9F345B90-5D23-4CB9-B6AF-BA0BA1A2A928}" type="presParOf" srcId="{54ABEF3F-A85E-4688-95A4-2F469199FD78}" destId="{557FAF59-171B-4A4C-90C5-C8A7F6BBF23C}" srcOrd="4" destOrd="0" presId="urn:microsoft.com/office/officeart/2005/8/layout/orgChart1"/>
    <dgm:cxn modelId="{7746E8D2-AD2B-4B0A-A1B0-1FE8664F5ABE}" type="presParOf" srcId="{54ABEF3F-A85E-4688-95A4-2F469199FD78}" destId="{3D19F9C1-610E-4AAA-A86F-8E3C44EFA952}" srcOrd="5" destOrd="0" presId="urn:microsoft.com/office/officeart/2005/8/layout/orgChart1"/>
    <dgm:cxn modelId="{CEC2C9EA-7A95-4DEB-A64F-AA1218E4463E}" type="presParOf" srcId="{3D19F9C1-610E-4AAA-A86F-8E3C44EFA952}" destId="{CD280952-72B1-4ED9-AEE2-75FB9B0CA431}" srcOrd="0" destOrd="0" presId="urn:microsoft.com/office/officeart/2005/8/layout/orgChart1"/>
    <dgm:cxn modelId="{2066C000-3887-4826-9DA3-73D20249AEBE}" type="presParOf" srcId="{CD280952-72B1-4ED9-AEE2-75FB9B0CA431}" destId="{73800683-AC60-43D7-9093-8842BE1A3CF5}" srcOrd="0" destOrd="0" presId="urn:microsoft.com/office/officeart/2005/8/layout/orgChart1"/>
    <dgm:cxn modelId="{D573DD1D-AA92-4794-B998-50BD524F5C29}" type="presParOf" srcId="{CD280952-72B1-4ED9-AEE2-75FB9B0CA431}" destId="{4D8AE765-B18D-45F8-92AC-2401FC812384}" srcOrd="1" destOrd="0" presId="urn:microsoft.com/office/officeart/2005/8/layout/orgChart1"/>
    <dgm:cxn modelId="{E7F13014-0E60-4634-9226-BE9DAF8C6141}" type="presParOf" srcId="{3D19F9C1-610E-4AAA-A86F-8E3C44EFA952}" destId="{1478D939-F7B8-43A8-AE4B-1B5414EE3AF3}" srcOrd="1" destOrd="0" presId="urn:microsoft.com/office/officeart/2005/8/layout/orgChart1"/>
    <dgm:cxn modelId="{48BDA804-34A3-4384-8D82-AE1A2CC096C3}" type="presParOf" srcId="{1478D939-F7B8-43A8-AE4B-1B5414EE3AF3}" destId="{006843C9-C6C0-4D59-8FA9-08B792DD27A9}" srcOrd="0" destOrd="0" presId="urn:microsoft.com/office/officeart/2005/8/layout/orgChart1"/>
    <dgm:cxn modelId="{396BFFF1-A3D0-4428-98D0-1DBD115D02FC}" type="presParOf" srcId="{1478D939-F7B8-43A8-AE4B-1B5414EE3AF3}" destId="{466637FD-D43E-406F-9383-C6FADBADACD3}" srcOrd="1" destOrd="0" presId="urn:microsoft.com/office/officeart/2005/8/layout/orgChart1"/>
    <dgm:cxn modelId="{1E63E4D2-32EE-4315-94C9-4169361B1432}" type="presParOf" srcId="{466637FD-D43E-406F-9383-C6FADBADACD3}" destId="{12BCD1B7-3C39-4287-B751-F6CAB07985BD}" srcOrd="0" destOrd="0" presId="urn:microsoft.com/office/officeart/2005/8/layout/orgChart1"/>
    <dgm:cxn modelId="{C47A2D8C-9CEC-4EEB-B261-2517C7100BA4}" type="presParOf" srcId="{12BCD1B7-3C39-4287-B751-F6CAB07985BD}" destId="{DDAA802F-CCF4-4AB0-B6CF-4DA483608333}" srcOrd="0" destOrd="0" presId="urn:microsoft.com/office/officeart/2005/8/layout/orgChart1"/>
    <dgm:cxn modelId="{41522CD0-A980-48E3-A34E-478F96F80C56}" type="presParOf" srcId="{12BCD1B7-3C39-4287-B751-F6CAB07985BD}" destId="{DFA15870-C936-47E9-B91D-D548C07DCA71}" srcOrd="1" destOrd="0" presId="urn:microsoft.com/office/officeart/2005/8/layout/orgChart1"/>
    <dgm:cxn modelId="{ADF835A0-3C34-464D-8AC2-07A9809A0048}" type="presParOf" srcId="{466637FD-D43E-406F-9383-C6FADBADACD3}" destId="{E5729AF3-B0D8-450B-912E-218D2DB6D4EF}" srcOrd="1" destOrd="0" presId="urn:microsoft.com/office/officeart/2005/8/layout/orgChart1"/>
    <dgm:cxn modelId="{59A08824-B243-4C7A-B1C0-9755D796D7DC}" type="presParOf" srcId="{466637FD-D43E-406F-9383-C6FADBADACD3}" destId="{F08E6DAA-4209-4196-8DAC-E8F95C7DD622}" srcOrd="2" destOrd="0" presId="urn:microsoft.com/office/officeart/2005/8/layout/orgChart1"/>
    <dgm:cxn modelId="{1EF6865D-4CFC-4A2E-B62B-F162B165AEF5}" type="presParOf" srcId="{3D19F9C1-610E-4AAA-A86F-8E3C44EFA952}" destId="{5D7BF167-08BC-40A3-8334-893DB28DBB21}" srcOrd="2" destOrd="0" presId="urn:microsoft.com/office/officeart/2005/8/layout/orgChart1"/>
    <dgm:cxn modelId="{81A24793-5014-4E04-9E76-97BE30B493E9}" type="presParOf" srcId="{5AAC7B30-A370-4A28-BD81-B309722AB432}" destId="{981A38D5-B23C-4431-B0B2-D1201C495EAE}"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AE2C6EB-E0A5-4819-9502-04370A7835D0}"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08C01324-43F8-4FB9-BA46-85055C375140}">
      <dgm:prSet phldrT="[Text]" custT="1"/>
      <dgm:spPr>
        <a:solidFill>
          <a:schemeClr val="accent2">
            <a:lumMod val="75000"/>
          </a:schemeClr>
        </a:solidFill>
        <a:ln>
          <a:solidFill>
            <a:schemeClr val="accent2">
              <a:lumMod val="75000"/>
            </a:schemeClr>
          </a:solidFill>
        </a:ln>
      </dgm:spPr>
      <dgm:t>
        <a:bodyPr/>
        <a:lstStyle/>
        <a:p>
          <a:r>
            <a:rPr lang="uk-UA" sz="1600" b="1" dirty="0" smtClean="0">
              <a:latin typeface="Helvetica" pitchFamily="34" charset="0"/>
              <a:cs typeface="Helvetica" pitchFamily="34" charset="0"/>
            </a:rPr>
            <a:t>Орган з сертифікації</a:t>
          </a:r>
          <a:endParaRPr lang="en-US" sz="1600" b="1" dirty="0">
            <a:latin typeface="Helvetica" pitchFamily="34" charset="0"/>
            <a:cs typeface="Helvetica" pitchFamily="34" charset="0"/>
          </a:endParaRPr>
        </a:p>
      </dgm:t>
    </dgm:pt>
    <dgm:pt modelId="{8E55BC6F-2761-4A0D-8271-13B59F156A2B}" type="parTrans" cxnId="{8C388ED3-197F-4747-BB7A-357D585D2BC5}">
      <dgm:prSet/>
      <dgm:spPr/>
      <dgm:t>
        <a:bodyPr/>
        <a:lstStyle/>
        <a:p>
          <a:endParaRPr lang="en-US" sz="1600" b="1"/>
        </a:p>
      </dgm:t>
    </dgm:pt>
    <dgm:pt modelId="{D87C31A1-882C-4605-9AD7-D6943F12BB17}" type="sibTrans" cxnId="{8C388ED3-197F-4747-BB7A-357D585D2BC5}">
      <dgm:prSet custT="1"/>
      <dgm:spPr>
        <a:solidFill>
          <a:schemeClr val="accent2">
            <a:lumMod val="60000"/>
            <a:lumOff val="40000"/>
          </a:schemeClr>
        </a:solidFill>
      </dgm:spPr>
      <dgm:t>
        <a:bodyPr/>
        <a:lstStyle/>
        <a:p>
          <a:endParaRPr lang="en-US" sz="1600" b="1" dirty="0"/>
        </a:p>
      </dgm:t>
    </dgm:pt>
    <dgm:pt modelId="{79EEBAD4-8661-4358-8B74-45E4B56DA24A}">
      <dgm:prSet phldrT="[Text]" custT="1"/>
      <dgm:spPr>
        <a:solidFill>
          <a:schemeClr val="accent2">
            <a:lumMod val="75000"/>
          </a:schemeClr>
        </a:solidFill>
      </dgm:spPr>
      <dgm:t>
        <a:bodyPr/>
        <a:lstStyle/>
        <a:p>
          <a:r>
            <a:rPr lang="uk-UA" sz="1600" b="1" dirty="0" smtClean="0">
              <a:latin typeface="Helvetica" pitchFamily="34" charset="0"/>
              <a:cs typeface="Helvetica" pitchFamily="34" charset="0"/>
            </a:rPr>
            <a:t>Особа</a:t>
          </a:r>
          <a:r>
            <a:rPr lang="fr-CH" sz="1600" b="1" dirty="0" smtClean="0">
              <a:latin typeface="Helvetica" pitchFamily="34" charset="0"/>
              <a:cs typeface="Helvetica" pitchFamily="34" charset="0"/>
            </a:rPr>
            <a:t>/</a:t>
          </a:r>
          <a:r>
            <a:rPr lang="uk-UA" sz="1600" b="1" dirty="0" smtClean="0">
              <a:latin typeface="Helvetica" pitchFamily="34" charset="0"/>
              <a:cs typeface="Helvetica" pitchFamily="34" charset="0"/>
            </a:rPr>
            <a:t>працівник</a:t>
          </a:r>
          <a:endParaRPr lang="en-US" sz="1600" b="1" dirty="0">
            <a:latin typeface="Helvetica" pitchFamily="34" charset="0"/>
            <a:cs typeface="Helvetica" pitchFamily="34" charset="0"/>
          </a:endParaRPr>
        </a:p>
      </dgm:t>
    </dgm:pt>
    <dgm:pt modelId="{1B36C1D4-3648-410D-A450-92A8C3EFE628}" type="parTrans" cxnId="{C908CDF6-547E-4454-AC01-F3A90173F610}">
      <dgm:prSet/>
      <dgm:spPr/>
      <dgm:t>
        <a:bodyPr/>
        <a:lstStyle/>
        <a:p>
          <a:endParaRPr lang="en-US" sz="1600" b="1"/>
        </a:p>
      </dgm:t>
    </dgm:pt>
    <dgm:pt modelId="{F98B6548-31D1-4B69-AD09-969E9A31F18A}" type="sibTrans" cxnId="{C908CDF6-547E-4454-AC01-F3A90173F610}">
      <dgm:prSet custT="1"/>
      <dgm:spPr>
        <a:solidFill>
          <a:schemeClr val="accent2">
            <a:lumMod val="60000"/>
            <a:lumOff val="40000"/>
          </a:schemeClr>
        </a:solidFill>
      </dgm:spPr>
      <dgm:t>
        <a:bodyPr/>
        <a:lstStyle/>
        <a:p>
          <a:endParaRPr lang="en-US" sz="1600" b="1" dirty="0"/>
        </a:p>
      </dgm:t>
    </dgm:pt>
    <dgm:pt modelId="{E89461BF-6F16-458A-A29E-80ECA19C741A}">
      <dgm:prSet phldrT="[Text]" custT="1"/>
      <dgm:spPr>
        <a:solidFill>
          <a:schemeClr val="accent2">
            <a:lumMod val="75000"/>
          </a:schemeClr>
        </a:solidFill>
      </dgm:spPr>
      <dgm:t>
        <a:bodyPr/>
        <a:lstStyle/>
        <a:p>
          <a:r>
            <a:rPr lang="uk-UA" sz="1600" b="1" dirty="0" smtClean="0">
              <a:latin typeface="Helvetica" pitchFamily="34" charset="0"/>
              <a:cs typeface="Helvetica" pitchFamily="34" charset="0"/>
            </a:rPr>
            <a:t>Пов</a:t>
          </a:r>
          <a:r>
            <a:rPr lang="en-US" sz="1600" b="1" dirty="0" smtClean="0">
              <a:latin typeface="Helvetica" pitchFamily="34" charset="0"/>
              <a:cs typeface="Helvetica" pitchFamily="34" charset="0"/>
            </a:rPr>
            <a:t>’</a:t>
          </a:r>
          <a:r>
            <a:rPr lang="uk-UA" sz="1600" b="1" dirty="0" smtClean="0">
              <a:latin typeface="Helvetica" pitchFamily="34" charset="0"/>
              <a:cs typeface="Helvetica" pitchFamily="34" charset="0"/>
            </a:rPr>
            <a:t>язана команія</a:t>
          </a:r>
          <a:endParaRPr lang="en-US" sz="1600" b="1" dirty="0">
            <a:latin typeface="Helvetica" pitchFamily="34" charset="0"/>
            <a:cs typeface="Helvetica" pitchFamily="34" charset="0"/>
          </a:endParaRPr>
        </a:p>
      </dgm:t>
    </dgm:pt>
    <dgm:pt modelId="{2A9AE646-C18E-4EFA-8E83-37E50B93C340}" type="parTrans" cxnId="{CFB82E51-DA7B-4282-9433-88B274F72AE4}">
      <dgm:prSet/>
      <dgm:spPr/>
      <dgm:t>
        <a:bodyPr/>
        <a:lstStyle/>
        <a:p>
          <a:endParaRPr lang="en-US" sz="1600" b="1"/>
        </a:p>
      </dgm:t>
    </dgm:pt>
    <dgm:pt modelId="{65EDCE4D-8BFD-4F4A-83FE-4297D1D5F4A4}" type="sibTrans" cxnId="{CFB82E51-DA7B-4282-9433-88B274F72AE4}">
      <dgm:prSet custT="1"/>
      <dgm:spPr>
        <a:solidFill>
          <a:schemeClr val="accent2">
            <a:lumMod val="60000"/>
            <a:lumOff val="40000"/>
          </a:schemeClr>
        </a:solidFill>
      </dgm:spPr>
      <dgm:t>
        <a:bodyPr/>
        <a:lstStyle/>
        <a:p>
          <a:endParaRPr lang="en-US" sz="1600" b="1" dirty="0"/>
        </a:p>
      </dgm:t>
    </dgm:pt>
    <dgm:pt modelId="{6EECE4F7-B519-490B-9A1A-7381974CAE87}" type="pres">
      <dgm:prSet presAssocID="{3AE2C6EB-E0A5-4819-9502-04370A7835D0}" presName="Name0" presStyleCnt="0">
        <dgm:presLayoutVars>
          <dgm:dir/>
          <dgm:resizeHandles val="exact"/>
        </dgm:presLayoutVars>
      </dgm:prSet>
      <dgm:spPr/>
      <dgm:t>
        <a:bodyPr/>
        <a:lstStyle/>
        <a:p>
          <a:endParaRPr lang="en-US"/>
        </a:p>
      </dgm:t>
    </dgm:pt>
    <dgm:pt modelId="{ED46D3FE-0049-4E40-8115-39E713A31158}" type="pres">
      <dgm:prSet presAssocID="{08C01324-43F8-4FB9-BA46-85055C375140}" presName="node" presStyleLbl="node1" presStyleIdx="0" presStyleCnt="3" custScaleX="91576" custScaleY="78111" custRadScaleRad="100792" custRadScaleInc="4268">
        <dgm:presLayoutVars>
          <dgm:bulletEnabled val="1"/>
        </dgm:presLayoutVars>
      </dgm:prSet>
      <dgm:spPr/>
      <dgm:t>
        <a:bodyPr/>
        <a:lstStyle/>
        <a:p>
          <a:endParaRPr lang="en-US"/>
        </a:p>
      </dgm:t>
    </dgm:pt>
    <dgm:pt modelId="{9626BDBE-2A85-4946-A22C-8F5F9A4CB870}" type="pres">
      <dgm:prSet presAssocID="{D87C31A1-882C-4605-9AD7-D6943F12BB17}" presName="sibTrans" presStyleLbl="sibTrans2D1" presStyleIdx="0" presStyleCnt="3" custScaleY="44165"/>
      <dgm:spPr/>
      <dgm:t>
        <a:bodyPr/>
        <a:lstStyle/>
        <a:p>
          <a:endParaRPr lang="en-US"/>
        </a:p>
      </dgm:t>
    </dgm:pt>
    <dgm:pt modelId="{B0A7E2CB-6F17-4E16-BD6F-FEC4B6FE6BD7}" type="pres">
      <dgm:prSet presAssocID="{D87C31A1-882C-4605-9AD7-D6943F12BB17}" presName="connectorText" presStyleLbl="sibTrans2D1" presStyleIdx="0" presStyleCnt="3"/>
      <dgm:spPr/>
      <dgm:t>
        <a:bodyPr/>
        <a:lstStyle/>
        <a:p>
          <a:endParaRPr lang="en-US"/>
        </a:p>
      </dgm:t>
    </dgm:pt>
    <dgm:pt modelId="{9E71154D-79BC-4F50-B81F-F3C444B65C49}" type="pres">
      <dgm:prSet presAssocID="{79EEBAD4-8661-4358-8B74-45E4B56DA24A}" presName="node" presStyleLbl="node1" presStyleIdx="1" presStyleCnt="3" custScaleX="102001" custScaleY="92971" custRadScaleRad="119728" custRadScaleInc="-19897">
        <dgm:presLayoutVars>
          <dgm:bulletEnabled val="1"/>
        </dgm:presLayoutVars>
      </dgm:prSet>
      <dgm:spPr/>
      <dgm:t>
        <a:bodyPr/>
        <a:lstStyle/>
        <a:p>
          <a:endParaRPr lang="en-US"/>
        </a:p>
      </dgm:t>
    </dgm:pt>
    <dgm:pt modelId="{B57E96EE-F40A-4517-B283-CAB13F818D6A}" type="pres">
      <dgm:prSet presAssocID="{F98B6548-31D1-4B69-AD09-969E9A31F18A}" presName="sibTrans" presStyleLbl="sibTrans2D1" presStyleIdx="1" presStyleCnt="3" custScaleY="45481"/>
      <dgm:spPr/>
      <dgm:t>
        <a:bodyPr/>
        <a:lstStyle/>
        <a:p>
          <a:endParaRPr lang="en-US"/>
        </a:p>
      </dgm:t>
    </dgm:pt>
    <dgm:pt modelId="{E248CA1B-B927-4D92-B6C6-2A49395E1CF7}" type="pres">
      <dgm:prSet presAssocID="{F98B6548-31D1-4B69-AD09-969E9A31F18A}" presName="connectorText" presStyleLbl="sibTrans2D1" presStyleIdx="1" presStyleCnt="3"/>
      <dgm:spPr/>
      <dgm:t>
        <a:bodyPr/>
        <a:lstStyle/>
        <a:p>
          <a:endParaRPr lang="en-US"/>
        </a:p>
      </dgm:t>
    </dgm:pt>
    <dgm:pt modelId="{E435ABB0-1E77-4EB4-9C3E-85420A6871EF}" type="pres">
      <dgm:prSet presAssocID="{E89461BF-6F16-458A-A29E-80ECA19C741A}" presName="node" presStyleLbl="node1" presStyleIdx="2" presStyleCnt="3" custScaleX="88745" custScaleY="83925" custRadScaleRad="105388" custRadScaleInc="14914">
        <dgm:presLayoutVars>
          <dgm:bulletEnabled val="1"/>
        </dgm:presLayoutVars>
      </dgm:prSet>
      <dgm:spPr/>
      <dgm:t>
        <a:bodyPr/>
        <a:lstStyle/>
        <a:p>
          <a:endParaRPr lang="en-US"/>
        </a:p>
      </dgm:t>
    </dgm:pt>
    <dgm:pt modelId="{9B6B9B49-E07C-46D7-B645-72124B261640}" type="pres">
      <dgm:prSet presAssocID="{65EDCE4D-8BFD-4F4A-83FE-4297D1D5F4A4}" presName="sibTrans" presStyleLbl="sibTrans2D1" presStyleIdx="2" presStyleCnt="3" custScaleY="47490"/>
      <dgm:spPr/>
      <dgm:t>
        <a:bodyPr/>
        <a:lstStyle/>
        <a:p>
          <a:endParaRPr lang="en-US"/>
        </a:p>
      </dgm:t>
    </dgm:pt>
    <dgm:pt modelId="{DA6ADEBF-9B62-46AA-925E-4DB6E342DE1F}" type="pres">
      <dgm:prSet presAssocID="{65EDCE4D-8BFD-4F4A-83FE-4297D1D5F4A4}" presName="connectorText" presStyleLbl="sibTrans2D1" presStyleIdx="2" presStyleCnt="3"/>
      <dgm:spPr/>
      <dgm:t>
        <a:bodyPr/>
        <a:lstStyle/>
        <a:p>
          <a:endParaRPr lang="en-US"/>
        </a:p>
      </dgm:t>
    </dgm:pt>
  </dgm:ptLst>
  <dgm:cxnLst>
    <dgm:cxn modelId="{F8679E7E-A673-4528-A611-AB36666A702E}" type="presOf" srcId="{08C01324-43F8-4FB9-BA46-85055C375140}" destId="{ED46D3FE-0049-4E40-8115-39E713A31158}" srcOrd="0" destOrd="0" presId="urn:microsoft.com/office/officeart/2005/8/layout/cycle7"/>
    <dgm:cxn modelId="{97D05B83-DB44-4EE8-8ED8-C10D2351FCD0}" type="presOf" srcId="{65EDCE4D-8BFD-4F4A-83FE-4297D1D5F4A4}" destId="{9B6B9B49-E07C-46D7-B645-72124B261640}" srcOrd="0" destOrd="0" presId="urn:microsoft.com/office/officeart/2005/8/layout/cycle7"/>
    <dgm:cxn modelId="{73DCAB32-5FC9-4448-8546-32EF035A8F43}" type="presOf" srcId="{D87C31A1-882C-4605-9AD7-D6943F12BB17}" destId="{B0A7E2CB-6F17-4E16-BD6F-FEC4B6FE6BD7}" srcOrd="1" destOrd="0" presId="urn:microsoft.com/office/officeart/2005/8/layout/cycle7"/>
    <dgm:cxn modelId="{CFB82E51-DA7B-4282-9433-88B274F72AE4}" srcId="{3AE2C6EB-E0A5-4819-9502-04370A7835D0}" destId="{E89461BF-6F16-458A-A29E-80ECA19C741A}" srcOrd="2" destOrd="0" parTransId="{2A9AE646-C18E-4EFA-8E83-37E50B93C340}" sibTransId="{65EDCE4D-8BFD-4F4A-83FE-4297D1D5F4A4}"/>
    <dgm:cxn modelId="{62DCC059-641B-4753-A959-18EFAA9E6FCC}" type="presOf" srcId="{F98B6548-31D1-4B69-AD09-969E9A31F18A}" destId="{B57E96EE-F40A-4517-B283-CAB13F818D6A}" srcOrd="0" destOrd="0" presId="urn:microsoft.com/office/officeart/2005/8/layout/cycle7"/>
    <dgm:cxn modelId="{7B6C6F91-C80E-4614-B4A7-4B40C0D9EA62}" type="presOf" srcId="{E89461BF-6F16-458A-A29E-80ECA19C741A}" destId="{E435ABB0-1E77-4EB4-9C3E-85420A6871EF}" srcOrd="0" destOrd="0" presId="urn:microsoft.com/office/officeart/2005/8/layout/cycle7"/>
    <dgm:cxn modelId="{801244F7-1FB9-4DA9-A81D-950FFC978501}" type="presOf" srcId="{D87C31A1-882C-4605-9AD7-D6943F12BB17}" destId="{9626BDBE-2A85-4946-A22C-8F5F9A4CB870}" srcOrd="0" destOrd="0" presId="urn:microsoft.com/office/officeart/2005/8/layout/cycle7"/>
    <dgm:cxn modelId="{8C388ED3-197F-4747-BB7A-357D585D2BC5}" srcId="{3AE2C6EB-E0A5-4819-9502-04370A7835D0}" destId="{08C01324-43F8-4FB9-BA46-85055C375140}" srcOrd="0" destOrd="0" parTransId="{8E55BC6F-2761-4A0D-8271-13B59F156A2B}" sibTransId="{D87C31A1-882C-4605-9AD7-D6943F12BB17}"/>
    <dgm:cxn modelId="{C908CDF6-547E-4454-AC01-F3A90173F610}" srcId="{3AE2C6EB-E0A5-4819-9502-04370A7835D0}" destId="{79EEBAD4-8661-4358-8B74-45E4B56DA24A}" srcOrd="1" destOrd="0" parTransId="{1B36C1D4-3648-410D-A450-92A8C3EFE628}" sibTransId="{F98B6548-31D1-4B69-AD09-969E9A31F18A}"/>
    <dgm:cxn modelId="{4102943D-51C2-47A0-BB49-D9E8BD2D7533}" type="presOf" srcId="{79EEBAD4-8661-4358-8B74-45E4B56DA24A}" destId="{9E71154D-79BC-4F50-B81F-F3C444B65C49}" srcOrd="0" destOrd="0" presId="urn:microsoft.com/office/officeart/2005/8/layout/cycle7"/>
    <dgm:cxn modelId="{4EE0191B-E9F0-4B24-9C64-C94D555D09F4}" type="presOf" srcId="{3AE2C6EB-E0A5-4819-9502-04370A7835D0}" destId="{6EECE4F7-B519-490B-9A1A-7381974CAE87}" srcOrd="0" destOrd="0" presId="urn:microsoft.com/office/officeart/2005/8/layout/cycle7"/>
    <dgm:cxn modelId="{9625FCD9-27E5-4912-AFF1-6D810D70AB3D}" type="presOf" srcId="{F98B6548-31D1-4B69-AD09-969E9A31F18A}" destId="{E248CA1B-B927-4D92-B6C6-2A49395E1CF7}" srcOrd="1" destOrd="0" presId="urn:microsoft.com/office/officeart/2005/8/layout/cycle7"/>
    <dgm:cxn modelId="{51511512-43C9-47EE-8818-F598E7E48990}" type="presOf" srcId="{65EDCE4D-8BFD-4F4A-83FE-4297D1D5F4A4}" destId="{DA6ADEBF-9B62-46AA-925E-4DB6E342DE1F}" srcOrd="1" destOrd="0" presId="urn:microsoft.com/office/officeart/2005/8/layout/cycle7"/>
    <dgm:cxn modelId="{253EE338-C7FF-4FE2-B167-88B40A0B37B2}" type="presParOf" srcId="{6EECE4F7-B519-490B-9A1A-7381974CAE87}" destId="{ED46D3FE-0049-4E40-8115-39E713A31158}" srcOrd="0" destOrd="0" presId="urn:microsoft.com/office/officeart/2005/8/layout/cycle7"/>
    <dgm:cxn modelId="{9D7B6753-8643-4352-BBDA-EFE2FA4255D3}" type="presParOf" srcId="{6EECE4F7-B519-490B-9A1A-7381974CAE87}" destId="{9626BDBE-2A85-4946-A22C-8F5F9A4CB870}" srcOrd="1" destOrd="0" presId="urn:microsoft.com/office/officeart/2005/8/layout/cycle7"/>
    <dgm:cxn modelId="{F9716597-4DEE-4A90-8C4A-7220C064E9F7}" type="presParOf" srcId="{9626BDBE-2A85-4946-A22C-8F5F9A4CB870}" destId="{B0A7E2CB-6F17-4E16-BD6F-FEC4B6FE6BD7}" srcOrd="0" destOrd="0" presId="urn:microsoft.com/office/officeart/2005/8/layout/cycle7"/>
    <dgm:cxn modelId="{4BB2E148-8F88-4FCA-9FCF-A466955FD175}" type="presParOf" srcId="{6EECE4F7-B519-490B-9A1A-7381974CAE87}" destId="{9E71154D-79BC-4F50-B81F-F3C444B65C49}" srcOrd="2" destOrd="0" presId="urn:microsoft.com/office/officeart/2005/8/layout/cycle7"/>
    <dgm:cxn modelId="{94961D9A-AF1F-4EE2-81C4-EB27E7714A69}" type="presParOf" srcId="{6EECE4F7-B519-490B-9A1A-7381974CAE87}" destId="{B57E96EE-F40A-4517-B283-CAB13F818D6A}" srcOrd="3" destOrd="0" presId="urn:microsoft.com/office/officeart/2005/8/layout/cycle7"/>
    <dgm:cxn modelId="{A066EF16-30BC-4300-ADC4-B6F4C4F9E754}" type="presParOf" srcId="{B57E96EE-F40A-4517-B283-CAB13F818D6A}" destId="{E248CA1B-B927-4D92-B6C6-2A49395E1CF7}" srcOrd="0" destOrd="0" presId="urn:microsoft.com/office/officeart/2005/8/layout/cycle7"/>
    <dgm:cxn modelId="{C1CA594D-93DC-490E-B901-EE0DC5E0EA41}" type="presParOf" srcId="{6EECE4F7-B519-490B-9A1A-7381974CAE87}" destId="{E435ABB0-1E77-4EB4-9C3E-85420A6871EF}" srcOrd="4" destOrd="0" presId="urn:microsoft.com/office/officeart/2005/8/layout/cycle7"/>
    <dgm:cxn modelId="{27A9F2EE-A2CE-4171-9622-D45B8E015ECA}" type="presParOf" srcId="{6EECE4F7-B519-490B-9A1A-7381974CAE87}" destId="{9B6B9B49-E07C-46D7-B645-72124B261640}" srcOrd="5" destOrd="0" presId="urn:microsoft.com/office/officeart/2005/8/layout/cycle7"/>
    <dgm:cxn modelId="{811B0D5B-20CE-4FE3-BAA1-856501E7661F}" type="presParOf" srcId="{9B6B9B49-E07C-46D7-B645-72124B261640}" destId="{DA6ADEBF-9B62-46AA-925E-4DB6E342DE1F}"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83D9EED9-0F06-4427-B8BC-605B3254321B}" type="doc">
      <dgm:prSet loTypeId="urn:microsoft.com/office/officeart/2005/8/layout/chevron2" loCatId="list" qsTypeId="urn:microsoft.com/office/officeart/2005/8/quickstyle/simple1" qsCatId="simple" csTypeId="urn:microsoft.com/office/officeart/2005/8/colors/accent2_2" csCatId="accent2" phldr="1"/>
      <dgm:spPr/>
      <dgm:t>
        <a:bodyPr/>
        <a:lstStyle/>
        <a:p>
          <a:endParaRPr lang="de-DE"/>
        </a:p>
      </dgm:t>
    </dgm:pt>
    <dgm:pt modelId="{2466922F-417D-4BD2-A59E-67B829C93930}">
      <dgm:prSet custT="1"/>
      <dgm:spPr/>
      <dgm:t>
        <a:bodyPr/>
        <a:lstStyle/>
        <a:p>
          <a:endParaRPr lang="de-DE" sz="1200" b="1" dirty="0"/>
        </a:p>
      </dgm:t>
    </dgm:pt>
    <dgm:pt modelId="{1602D435-1231-43E1-BA0A-2B8D7D220F9F}" type="parTrans" cxnId="{973B1FC5-52F0-46F2-B478-828ABF4A5C9B}">
      <dgm:prSet/>
      <dgm:spPr/>
      <dgm:t>
        <a:bodyPr/>
        <a:lstStyle/>
        <a:p>
          <a:endParaRPr lang="de-DE" sz="1200"/>
        </a:p>
      </dgm:t>
    </dgm:pt>
    <dgm:pt modelId="{03C051BB-F128-4DD0-84DA-F8BA3B5B732B}" type="sibTrans" cxnId="{973B1FC5-52F0-46F2-B478-828ABF4A5C9B}">
      <dgm:prSet/>
      <dgm:spPr/>
      <dgm:t>
        <a:bodyPr/>
        <a:lstStyle/>
        <a:p>
          <a:endParaRPr lang="de-DE" sz="1200"/>
        </a:p>
      </dgm:t>
    </dgm:pt>
    <dgm:pt modelId="{7AC9E192-9C6A-4EFA-8961-8172F951D499}">
      <dgm:prSet custT="1"/>
      <dgm:spPr/>
      <dgm:t>
        <a:bodyPr/>
        <a:lstStyle/>
        <a:p>
          <a:endParaRPr lang="de-DE" sz="1200" b="1" dirty="0"/>
        </a:p>
      </dgm:t>
    </dgm:pt>
    <dgm:pt modelId="{677499B3-014A-4945-B377-48565DA27347}" type="parTrans" cxnId="{68CC013D-6C69-428B-8EB4-54EB5DBB0143}">
      <dgm:prSet/>
      <dgm:spPr/>
      <dgm:t>
        <a:bodyPr/>
        <a:lstStyle/>
        <a:p>
          <a:endParaRPr lang="de-DE" sz="1200"/>
        </a:p>
      </dgm:t>
    </dgm:pt>
    <dgm:pt modelId="{93D0B601-150A-4900-AED0-DC25B483D22C}" type="sibTrans" cxnId="{68CC013D-6C69-428B-8EB4-54EB5DBB0143}">
      <dgm:prSet/>
      <dgm:spPr/>
      <dgm:t>
        <a:bodyPr/>
        <a:lstStyle/>
        <a:p>
          <a:endParaRPr lang="de-DE" sz="1200"/>
        </a:p>
      </dgm:t>
    </dgm:pt>
    <dgm:pt modelId="{F524B6C3-0681-4A28-A0AA-721AE4A503A4}">
      <dgm:prSet custT="1"/>
      <dgm:spPr/>
      <dgm:t>
        <a:bodyPr/>
        <a:lstStyle/>
        <a:p>
          <a:endParaRPr lang="de-DE" sz="1200" b="1" dirty="0"/>
        </a:p>
      </dgm:t>
    </dgm:pt>
    <dgm:pt modelId="{0994A321-3E2B-4978-9A1A-CFF28241C87A}" type="parTrans" cxnId="{77B99F81-BFB5-46A4-8679-8E7B65D29068}">
      <dgm:prSet/>
      <dgm:spPr/>
      <dgm:t>
        <a:bodyPr/>
        <a:lstStyle/>
        <a:p>
          <a:endParaRPr lang="de-DE" sz="1200"/>
        </a:p>
      </dgm:t>
    </dgm:pt>
    <dgm:pt modelId="{6BCEE242-6FBD-4883-83AF-90DB54DC598C}" type="sibTrans" cxnId="{77B99F81-BFB5-46A4-8679-8E7B65D29068}">
      <dgm:prSet/>
      <dgm:spPr/>
      <dgm:t>
        <a:bodyPr/>
        <a:lstStyle/>
        <a:p>
          <a:endParaRPr lang="de-DE" sz="1200"/>
        </a:p>
      </dgm:t>
    </dgm:pt>
    <dgm:pt modelId="{98FFBA85-D785-4C52-83B9-A4DC79A6F0B7}">
      <dgm:prSet custT="1"/>
      <dgm:spPr/>
      <dgm:t>
        <a:bodyPr/>
        <a:lstStyle/>
        <a:p>
          <a:endParaRPr lang="de-DE" sz="1200" b="1" dirty="0"/>
        </a:p>
      </dgm:t>
    </dgm:pt>
    <dgm:pt modelId="{E2E4DB1F-9268-40C7-98AF-9B9267DE5185}" type="parTrans" cxnId="{23DE03F0-ED9B-413E-8475-71C4728FF54C}">
      <dgm:prSet/>
      <dgm:spPr/>
      <dgm:t>
        <a:bodyPr/>
        <a:lstStyle/>
        <a:p>
          <a:endParaRPr lang="de-DE" sz="1200"/>
        </a:p>
      </dgm:t>
    </dgm:pt>
    <dgm:pt modelId="{52538BB3-FD04-45BA-8FDF-8B459D20AF19}" type="sibTrans" cxnId="{23DE03F0-ED9B-413E-8475-71C4728FF54C}">
      <dgm:prSet/>
      <dgm:spPr/>
      <dgm:t>
        <a:bodyPr/>
        <a:lstStyle/>
        <a:p>
          <a:endParaRPr lang="de-DE" sz="1200"/>
        </a:p>
      </dgm:t>
    </dgm:pt>
    <dgm:pt modelId="{095A5AFC-2081-4BED-A2D8-AAC5DDA02F20}">
      <dgm:prSet custT="1"/>
      <dgm:spPr/>
      <dgm:t>
        <a:bodyPr/>
        <a:lstStyle/>
        <a:p>
          <a:endParaRPr lang="de-DE" sz="1200" b="1" dirty="0"/>
        </a:p>
      </dgm:t>
    </dgm:pt>
    <dgm:pt modelId="{1471A776-C357-46B1-8497-24297019ABAB}" type="parTrans" cxnId="{3C3A1F85-C74F-494F-829E-E5A1D8EF75DB}">
      <dgm:prSet/>
      <dgm:spPr/>
      <dgm:t>
        <a:bodyPr/>
        <a:lstStyle/>
        <a:p>
          <a:endParaRPr lang="de-DE" sz="1200"/>
        </a:p>
      </dgm:t>
    </dgm:pt>
    <dgm:pt modelId="{58D79BA0-362B-4155-82BB-3B4289128BE6}" type="sibTrans" cxnId="{3C3A1F85-C74F-494F-829E-E5A1D8EF75DB}">
      <dgm:prSet/>
      <dgm:spPr/>
      <dgm:t>
        <a:bodyPr/>
        <a:lstStyle/>
        <a:p>
          <a:endParaRPr lang="de-DE" sz="1200"/>
        </a:p>
      </dgm:t>
    </dgm:pt>
    <dgm:pt modelId="{E3F410DF-42D0-426F-8244-1D4E813739F0}">
      <dgm:prSet custT="1"/>
      <dgm:spPr/>
      <dgm:t>
        <a:bodyPr/>
        <a:lstStyle/>
        <a:p>
          <a:endParaRPr lang="de-DE" sz="1200" b="1" dirty="0"/>
        </a:p>
      </dgm:t>
    </dgm:pt>
    <dgm:pt modelId="{8F7F7B0A-3548-4CF9-B026-F0F9C39FBA38}" type="parTrans" cxnId="{26E43EFA-CC3A-4F74-8D2A-AC012B202A98}">
      <dgm:prSet/>
      <dgm:spPr/>
      <dgm:t>
        <a:bodyPr/>
        <a:lstStyle/>
        <a:p>
          <a:endParaRPr lang="de-DE" sz="1200"/>
        </a:p>
      </dgm:t>
    </dgm:pt>
    <dgm:pt modelId="{7C564FCB-67B6-49A8-AE51-5C132C6628E6}" type="sibTrans" cxnId="{26E43EFA-CC3A-4F74-8D2A-AC012B202A98}">
      <dgm:prSet/>
      <dgm:spPr/>
      <dgm:t>
        <a:bodyPr/>
        <a:lstStyle/>
        <a:p>
          <a:endParaRPr lang="de-DE" sz="1200"/>
        </a:p>
      </dgm:t>
    </dgm:pt>
    <dgm:pt modelId="{752711DA-A447-48D5-907F-3261BD141A7D}">
      <dgm:prSet custT="1"/>
      <dgm:spPr/>
      <dgm:t>
        <a:bodyPr/>
        <a:lstStyle/>
        <a:p>
          <a:endParaRPr lang="de-DE" sz="1200" b="1" dirty="0"/>
        </a:p>
      </dgm:t>
    </dgm:pt>
    <dgm:pt modelId="{85C3C481-F684-4E24-8BD0-7715077B08C8}" type="parTrans" cxnId="{248DDA2C-A357-41C9-BDCB-2B5153C82579}">
      <dgm:prSet/>
      <dgm:spPr/>
      <dgm:t>
        <a:bodyPr/>
        <a:lstStyle/>
        <a:p>
          <a:endParaRPr lang="de-DE" sz="1200"/>
        </a:p>
      </dgm:t>
    </dgm:pt>
    <dgm:pt modelId="{62153DC3-DD31-4740-9F45-F608929AD0D1}" type="sibTrans" cxnId="{248DDA2C-A357-41C9-BDCB-2B5153C82579}">
      <dgm:prSet/>
      <dgm:spPr/>
      <dgm:t>
        <a:bodyPr/>
        <a:lstStyle/>
        <a:p>
          <a:endParaRPr lang="de-DE" sz="1200"/>
        </a:p>
      </dgm:t>
    </dgm:pt>
    <dgm:pt modelId="{E1DEE7CF-5F7D-4E24-A37B-F035169AA287}">
      <dgm:prSet custT="1"/>
      <dgm:spPr/>
      <dgm:t>
        <a:bodyPr/>
        <a:lstStyle/>
        <a:p>
          <a:endParaRPr lang="de-DE" sz="1200" b="1" dirty="0"/>
        </a:p>
      </dgm:t>
    </dgm:pt>
    <dgm:pt modelId="{812CE31F-F9D2-4F5F-924F-4BF5A5F07AB3}" type="parTrans" cxnId="{56E039DF-788C-4B0D-86D4-9589273B45C9}">
      <dgm:prSet/>
      <dgm:spPr/>
      <dgm:t>
        <a:bodyPr/>
        <a:lstStyle/>
        <a:p>
          <a:endParaRPr lang="de-DE" sz="1200"/>
        </a:p>
      </dgm:t>
    </dgm:pt>
    <dgm:pt modelId="{7D7D7385-1D9C-43DD-B4AB-FE9E512F1B3F}" type="sibTrans" cxnId="{56E039DF-788C-4B0D-86D4-9589273B45C9}">
      <dgm:prSet/>
      <dgm:spPr/>
      <dgm:t>
        <a:bodyPr/>
        <a:lstStyle/>
        <a:p>
          <a:endParaRPr lang="de-DE" sz="1200"/>
        </a:p>
      </dgm:t>
    </dgm:pt>
    <dgm:pt modelId="{DF570052-8D18-4243-B959-176EAC8EC859}">
      <dgm:prSet custT="1"/>
      <dgm:spPr/>
      <dgm:t>
        <a:bodyPr/>
        <a:lstStyle/>
        <a:p>
          <a:endParaRPr lang="de-DE" sz="1200" b="1" dirty="0"/>
        </a:p>
      </dgm:t>
    </dgm:pt>
    <dgm:pt modelId="{BAFC5063-80A8-415D-9F69-A36103C29E0A}" type="parTrans" cxnId="{D85F734F-A614-4F8F-8057-222A8D8ED226}">
      <dgm:prSet/>
      <dgm:spPr/>
      <dgm:t>
        <a:bodyPr/>
        <a:lstStyle/>
        <a:p>
          <a:endParaRPr lang="de-DE" sz="1200"/>
        </a:p>
      </dgm:t>
    </dgm:pt>
    <dgm:pt modelId="{B758E31F-9F12-48E2-85D2-374D75525A20}" type="sibTrans" cxnId="{D85F734F-A614-4F8F-8057-222A8D8ED226}">
      <dgm:prSet/>
      <dgm:spPr/>
      <dgm:t>
        <a:bodyPr/>
        <a:lstStyle/>
        <a:p>
          <a:endParaRPr lang="de-DE" sz="1200"/>
        </a:p>
      </dgm:t>
    </dgm:pt>
    <dgm:pt modelId="{D2F40DC2-5923-46B4-8F0F-27B73CE9565F}">
      <dgm:prSet custT="1"/>
      <dgm:spPr/>
      <dgm:t>
        <a:bodyPr/>
        <a:lstStyle/>
        <a:p>
          <a:endParaRPr lang="de-DE" sz="1200" b="1" dirty="0"/>
        </a:p>
      </dgm:t>
    </dgm:pt>
    <dgm:pt modelId="{8D9AC37B-B1C6-4D4E-9067-161B8F8E759D}" type="parTrans" cxnId="{3E1018AE-A73E-4C81-8FE7-5334E601238A}">
      <dgm:prSet/>
      <dgm:spPr/>
      <dgm:t>
        <a:bodyPr/>
        <a:lstStyle/>
        <a:p>
          <a:endParaRPr lang="de-DE" sz="1200"/>
        </a:p>
      </dgm:t>
    </dgm:pt>
    <dgm:pt modelId="{D7245D29-A181-4CC7-8522-2A5C3D564B12}" type="sibTrans" cxnId="{3E1018AE-A73E-4C81-8FE7-5334E601238A}">
      <dgm:prSet/>
      <dgm:spPr/>
      <dgm:t>
        <a:bodyPr/>
        <a:lstStyle/>
        <a:p>
          <a:endParaRPr lang="de-DE" sz="1200"/>
        </a:p>
      </dgm:t>
    </dgm:pt>
    <dgm:pt modelId="{5C0011E9-1ED5-4E24-9F5C-846E7D91B2CD}">
      <dgm:prSet custT="1"/>
      <dgm:spPr/>
      <dgm:t>
        <a:bodyPr/>
        <a:lstStyle/>
        <a:p>
          <a:endParaRPr lang="de-DE" sz="1200" b="1" dirty="0"/>
        </a:p>
      </dgm:t>
    </dgm:pt>
    <dgm:pt modelId="{5A998A02-9FA8-48CF-8B2C-5A873DD6AE43}" type="parTrans" cxnId="{4430FDBD-A6AE-4E04-BF03-EABF8DFB4D5F}">
      <dgm:prSet/>
      <dgm:spPr/>
      <dgm:t>
        <a:bodyPr/>
        <a:lstStyle/>
        <a:p>
          <a:endParaRPr lang="de-DE" sz="1200"/>
        </a:p>
      </dgm:t>
    </dgm:pt>
    <dgm:pt modelId="{8FDFE539-8208-4443-82C0-EFA895DAA432}" type="sibTrans" cxnId="{4430FDBD-A6AE-4E04-BF03-EABF8DFB4D5F}">
      <dgm:prSet/>
      <dgm:spPr/>
      <dgm:t>
        <a:bodyPr/>
        <a:lstStyle/>
        <a:p>
          <a:endParaRPr lang="de-DE" sz="1200"/>
        </a:p>
      </dgm:t>
    </dgm:pt>
    <dgm:pt modelId="{B32CB9B1-5E59-4AAE-8561-DBA85DCC7667}">
      <dgm:prSet custT="1"/>
      <dgm:spPr/>
      <dgm:t>
        <a:bodyPr/>
        <a:lstStyle/>
        <a:p>
          <a:r>
            <a:rPr lang="en-GB" sz="1200" b="1" dirty="0" smtClean="0"/>
            <a:t>7.1 	</a:t>
          </a:r>
          <a:r>
            <a:rPr lang="uk-UA" sz="1200" b="1" dirty="0" smtClean="0"/>
            <a:t>Загальні положення</a:t>
          </a:r>
          <a:endParaRPr lang="de-DE" sz="1200" b="1" dirty="0"/>
        </a:p>
      </dgm:t>
    </dgm:pt>
    <dgm:pt modelId="{E01EE21A-21E8-4CBC-8637-571CD286F43F}" type="parTrans" cxnId="{DB29340E-9C29-4AD4-8831-42EDDB4CB67D}">
      <dgm:prSet/>
      <dgm:spPr/>
      <dgm:t>
        <a:bodyPr/>
        <a:lstStyle/>
        <a:p>
          <a:endParaRPr lang="de-DE" sz="1200"/>
        </a:p>
      </dgm:t>
    </dgm:pt>
    <dgm:pt modelId="{24AC96B8-59AD-4BBA-96EE-EF6684F23EF5}" type="sibTrans" cxnId="{DB29340E-9C29-4AD4-8831-42EDDB4CB67D}">
      <dgm:prSet/>
      <dgm:spPr/>
      <dgm:t>
        <a:bodyPr/>
        <a:lstStyle/>
        <a:p>
          <a:endParaRPr lang="de-DE" sz="1200"/>
        </a:p>
      </dgm:t>
    </dgm:pt>
    <dgm:pt modelId="{547239B6-FC0D-4129-B009-036CA24CCF0F}">
      <dgm:prSet custT="1"/>
      <dgm:spPr/>
      <dgm:t>
        <a:bodyPr/>
        <a:lstStyle/>
        <a:p>
          <a:r>
            <a:rPr lang="en-GB" sz="1200" b="1" dirty="0" smtClean="0"/>
            <a:t>7.2 	</a:t>
          </a:r>
          <a:r>
            <a:rPr lang="uk-UA" sz="1200" b="1" dirty="0" smtClean="0"/>
            <a:t>Заявка</a:t>
          </a:r>
          <a:endParaRPr lang="de-DE" sz="1200" b="1" dirty="0"/>
        </a:p>
      </dgm:t>
    </dgm:pt>
    <dgm:pt modelId="{F4CF4267-56C0-42FE-9C0C-5CA39C42A659}" type="parTrans" cxnId="{F5D11DD2-D906-4C7E-A80C-7C43A179BCE9}">
      <dgm:prSet/>
      <dgm:spPr/>
      <dgm:t>
        <a:bodyPr/>
        <a:lstStyle/>
        <a:p>
          <a:endParaRPr lang="de-DE" sz="1200"/>
        </a:p>
      </dgm:t>
    </dgm:pt>
    <dgm:pt modelId="{B6DDD0DC-AA76-42E0-BA64-28944BE5EF93}" type="sibTrans" cxnId="{F5D11DD2-D906-4C7E-A80C-7C43A179BCE9}">
      <dgm:prSet/>
      <dgm:spPr/>
      <dgm:t>
        <a:bodyPr/>
        <a:lstStyle/>
        <a:p>
          <a:endParaRPr lang="de-DE" sz="1200"/>
        </a:p>
      </dgm:t>
    </dgm:pt>
    <dgm:pt modelId="{9FA41454-3E0C-466D-9E8B-7767148ED317}">
      <dgm:prSet custT="1"/>
      <dgm:spPr/>
      <dgm:t>
        <a:bodyPr/>
        <a:lstStyle/>
        <a:p>
          <a:endParaRPr lang="de-DE" sz="1200" b="1" dirty="0"/>
        </a:p>
      </dgm:t>
    </dgm:pt>
    <dgm:pt modelId="{267D5F56-94FB-44F9-A7B1-F26C3BC4E8C0}" type="parTrans" cxnId="{B8582632-68A7-4FB5-8B24-DDA9CABD6262}">
      <dgm:prSet/>
      <dgm:spPr/>
      <dgm:t>
        <a:bodyPr/>
        <a:lstStyle/>
        <a:p>
          <a:endParaRPr lang="de-DE" sz="1200"/>
        </a:p>
      </dgm:t>
    </dgm:pt>
    <dgm:pt modelId="{6341265C-D02C-4596-87B8-B2496B314203}" type="sibTrans" cxnId="{B8582632-68A7-4FB5-8B24-DDA9CABD6262}">
      <dgm:prSet/>
      <dgm:spPr/>
      <dgm:t>
        <a:bodyPr/>
        <a:lstStyle/>
        <a:p>
          <a:endParaRPr lang="de-DE" sz="1200"/>
        </a:p>
      </dgm:t>
    </dgm:pt>
    <dgm:pt modelId="{AFBD663B-1BDF-4A0A-8158-B4FD0158AC5F}">
      <dgm:prSet custT="1"/>
      <dgm:spPr/>
      <dgm:t>
        <a:bodyPr/>
        <a:lstStyle/>
        <a:p>
          <a:r>
            <a:rPr lang="en-GB" sz="1200" b="1" dirty="0" smtClean="0"/>
            <a:t>7.3 	</a:t>
          </a:r>
          <a:r>
            <a:rPr lang="uk-UA" sz="1200" b="1" dirty="0" smtClean="0"/>
            <a:t>Аналіз заявки</a:t>
          </a:r>
          <a:endParaRPr lang="de-DE" sz="1200" b="1" dirty="0"/>
        </a:p>
      </dgm:t>
    </dgm:pt>
    <dgm:pt modelId="{B16A5287-F375-488B-957B-CEBE11E966D7}" type="parTrans" cxnId="{CC38E069-CA5D-49BE-968B-8E2F63BE2020}">
      <dgm:prSet/>
      <dgm:spPr/>
      <dgm:t>
        <a:bodyPr/>
        <a:lstStyle/>
        <a:p>
          <a:endParaRPr lang="de-DE" sz="1200"/>
        </a:p>
      </dgm:t>
    </dgm:pt>
    <dgm:pt modelId="{62576F3F-9917-470A-882A-B504F438AFDE}" type="sibTrans" cxnId="{CC38E069-CA5D-49BE-968B-8E2F63BE2020}">
      <dgm:prSet/>
      <dgm:spPr/>
      <dgm:t>
        <a:bodyPr/>
        <a:lstStyle/>
        <a:p>
          <a:endParaRPr lang="de-DE" sz="1200"/>
        </a:p>
      </dgm:t>
    </dgm:pt>
    <dgm:pt modelId="{35DF4964-726D-46DC-BDD2-18EC52065D52}">
      <dgm:prSet custT="1"/>
      <dgm:spPr/>
      <dgm:t>
        <a:bodyPr/>
        <a:lstStyle/>
        <a:p>
          <a:r>
            <a:rPr lang="en-GB" sz="1200" b="1" dirty="0" smtClean="0"/>
            <a:t>7.4	</a:t>
          </a:r>
          <a:r>
            <a:rPr lang="uk-UA" sz="1200" b="1" dirty="0" smtClean="0"/>
            <a:t>Оцінка</a:t>
          </a:r>
          <a:endParaRPr lang="de-DE" sz="1200" b="1" dirty="0"/>
        </a:p>
      </dgm:t>
    </dgm:pt>
    <dgm:pt modelId="{B3014BD7-FDC8-4CD2-9DAD-4D91F1BEEEC0}" type="parTrans" cxnId="{82CA1919-8029-4E20-9E20-85ED8754E952}">
      <dgm:prSet/>
      <dgm:spPr/>
      <dgm:t>
        <a:bodyPr/>
        <a:lstStyle/>
        <a:p>
          <a:endParaRPr lang="de-DE" sz="1200"/>
        </a:p>
      </dgm:t>
    </dgm:pt>
    <dgm:pt modelId="{8CA53C55-2E32-43B5-A8EF-62A6255E7E9A}" type="sibTrans" cxnId="{82CA1919-8029-4E20-9E20-85ED8754E952}">
      <dgm:prSet/>
      <dgm:spPr/>
      <dgm:t>
        <a:bodyPr/>
        <a:lstStyle/>
        <a:p>
          <a:endParaRPr lang="de-DE" sz="1200"/>
        </a:p>
      </dgm:t>
    </dgm:pt>
    <dgm:pt modelId="{0CC5042B-14D7-4129-96A3-4A3C5A444B82}">
      <dgm:prSet custT="1"/>
      <dgm:spPr/>
      <dgm:t>
        <a:bodyPr/>
        <a:lstStyle/>
        <a:p>
          <a:r>
            <a:rPr lang="en-GB" sz="1200" b="1" dirty="0" smtClean="0"/>
            <a:t>7.5	</a:t>
          </a:r>
          <a:r>
            <a:rPr lang="uk-UA" sz="1200" b="1" dirty="0" smtClean="0"/>
            <a:t>Аналіз даних, отриманих при оцінці</a:t>
          </a:r>
          <a:endParaRPr lang="de-DE" sz="1200" b="1" dirty="0"/>
        </a:p>
      </dgm:t>
    </dgm:pt>
    <dgm:pt modelId="{36AD60A2-F168-4807-9803-C226DF09F617}" type="parTrans" cxnId="{32D61A51-5832-4F29-B2A4-58298064C102}">
      <dgm:prSet/>
      <dgm:spPr/>
      <dgm:t>
        <a:bodyPr/>
        <a:lstStyle/>
        <a:p>
          <a:endParaRPr lang="de-DE" sz="1200"/>
        </a:p>
      </dgm:t>
    </dgm:pt>
    <dgm:pt modelId="{269992C8-C072-4A60-BCE9-8FA2454644E8}" type="sibTrans" cxnId="{32D61A51-5832-4F29-B2A4-58298064C102}">
      <dgm:prSet/>
      <dgm:spPr/>
      <dgm:t>
        <a:bodyPr/>
        <a:lstStyle/>
        <a:p>
          <a:endParaRPr lang="de-DE" sz="1200"/>
        </a:p>
      </dgm:t>
    </dgm:pt>
    <dgm:pt modelId="{36B34401-2BEE-442E-9A60-45F38A61E549}">
      <dgm:prSet custT="1"/>
      <dgm:spPr/>
      <dgm:t>
        <a:bodyPr/>
        <a:lstStyle/>
        <a:p>
          <a:r>
            <a:rPr lang="en-GB" sz="1200" b="1" dirty="0" smtClean="0"/>
            <a:t>7.6	</a:t>
          </a:r>
          <a:r>
            <a:rPr lang="uk-UA" sz="1200" b="1" dirty="0" smtClean="0"/>
            <a:t>Рішення про сертифікацію</a:t>
          </a:r>
          <a:endParaRPr lang="de-DE" sz="1200" b="1" dirty="0"/>
        </a:p>
      </dgm:t>
    </dgm:pt>
    <dgm:pt modelId="{B3E2B398-96E5-4418-954E-FCC77FD2E67A}" type="parTrans" cxnId="{E0782799-4A21-475C-BAF2-8955E831B7AC}">
      <dgm:prSet/>
      <dgm:spPr/>
      <dgm:t>
        <a:bodyPr/>
        <a:lstStyle/>
        <a:p>
          <a:endParaRPr lang="de-DE" sz="1200"/>
        </a:p>
      </dgm:t>
    </dgm:pt>
    <dgm:pt modelId="{D101CF78-17B9-40A2-B76E-C42BC78F89F0}" type="sibTrans" cxnId="{E0782799-4A21-475C-BAF2-8955E831B7AC}">
      <dgm:prSet/>
      <dgm:spPr/>
      <dgm:t>
        <a:bodyPr/>
        <a:lstStyle/>
        <a:p>
          <a:endParaRPr lang="de-DE" sz="1200"/>
        </a:p>
      </dgm:t>
    </dgm:pt>
    <dgm:pt modelId="{7A8532F0-54E8-4BFE-B4DA-59CD003CEDB9}">
      <dgm:prSet custT="1"/>
      <dgm:spPr/>
      <dgm:t>
        <a:bodyPr/>
        <a:lstStyle/>
        <a:p>
          <a:endParaRPr lang="de-DE" sz="1200" b="1" dirty="0"/>
        </a:p>
      </dgm:t>
    </dgm:pt>
    <dgm:pt modelId="{935B299C-BB5B-435F-8927-300D6B60CA35}" type="parTrans" cxnId="{DD2EB4C2-8DF3-457F-BDB2-C7E824F3C0E4}">
      <dgm:prSet/>
      <dgm:spPr/>
      <dgm:t>
        <a:bodyPr/>
        <a:lstStyle/>
        <a:p>
          <a:endParaRPr lang="de-DE" sz="1200"/>
        </a:p>
      </dgm:t>
    </dgm:pt>
    <dgm:pt modelId="{286E68E2-3A93-41DF-93CB-30E5D6267D36}" type="sibTrans" cxnId="{DD2EB4C2-8DF3-457F-BDB2-C7E824F3C0E4}">
      <dgm:prSet/>
      <dgm:spPr/>
      <dgm:t>
        <a:bodyPr/>
        <a:lstStyle/>
        <a:p>
          <a:endParaRPr lang="de-DE" sz="1200"/>
        </a:p>
      </dgm:t>
    </dgm:pt>
    <dgm:pt modelId="{9DB24F9C-C86C-4D7A-8F58-5B8CA2DC771B}">
      <dgm:prSet custT="1"/>
      <dgm:spPr/>
      <dgm:t>
        <a:bodyPr/>
        <a:lstStyle/>
        <a:p>
          <a:r>
            <a:rPr lang="en-GB" sz="1200" b="1" dirty="0" smtClean="0"/>
            <a:t>7.7	</a:t>
          </a:r>
          <a:r>
            <a:rPr lang="uk-UA" sz="1200" b="1" dirty="0" smtClean="0"/>
            <a:t>Документація за результатами сертифікації</a:t>
          </a:r>
          <a:endParaRPr lang="de-DE" sz="1200" b="1" dirty="0"/>
        </a:p>
      </dgm:t>
    </dgm:pt>
    <dgm:pt modelId="{0A0195A7-A42D-4572-973A-B44EC6E94DEB}" type="parTrans" cxnId="{208BE15F-855B-4C23-A776-9BC65EE182C3}">
      <dgm:prSet/>
      <dgm:spPr/>
      <dgm:t>
        <a:bodyPr/>
        <a:lstStyle/>
        <a:p>
          <a:endParaRPr lang="de-DE" sz="1200"/>
        </a:p>
      </dgm:t>
    </dgm:pt>
    <dgm:pt modelId="{BD307C4D-9B61-48B5-9995-B12A5A3B8B9D}" type="sibTrans" cxnId="{208BE15F-855B-4C23-A776-9BC65EE182C3}">
      <dgm:prSet/>
      <dgm:spPr/>
      <dgm:t>
        <a:bodyPr/>
        <a:lstStyle/>
        <a:p>
          <a:endParaRPr lang="de-DE" sz="1200"/>
        </a:p>
      </dgm:t>
    </dgm:pt>
    <dgm:pt modelId="{886C226F-57DC-4A8C-9202-E40C8CB0442C}">
      <dgm:prSet custT="1"/>
      <dgm:spPr/>
      <dgm:t>
        <a:bodyPr/>
        <a:lstStyle/>
        <a:p>
          <a:r>
            <a:rPr lang="en-GB" sz="1200" b="1" dirty="0" smtClean="0"/>
            <a:t>7.8	</a:t>
          </a:r>
          <a:r>
            <a:rPr lang="uk-UA" sz="1200" b="1" dirty="0" smtClean="0"/>
            <a:t>Інформація про сертифіковану продукцію і видані сертифікати </a:t>
          </a:r>
          <a:endParaRPr lang="de-DE" sz="1200" b="1" dirty="0"/>
        </a:p>
      </dgm:t>
    </dgm:pt>
    <dgm:pt modelId="{F3798EB3-EBAF-4E9E-BA5D-FC4D8BFAE28B}" type="parTrans" cxnId="{C47AB021-0ADF-4E7E-97CD-FAB31B2B4B48}">
      <dgm:prSet/>
      <dgm:spPr/>
      <dgm:t>
        <a:bodyPr/>
        <a:lstStyle/>
        <a:p>
          <a:endParaRPr lang="de-DE" sz="1200"/>
        </a:p>
      </dgm:t>
    </dgm:pt>
    <dgm:pt modelId="{0D919D0B-990B-41C9-B9E0-BCEF72EAAEF9}" type="sibTrans" cxnId="{C47AB021-0ADF-4E7E-97CD-FAB31B2B4B48}">
      <dgm:prSet/>
      <dgm:spPr/>
      <dgm:t>
        <a:bodyPr/>
        <a:lstStyle/>
        <a:p>
          <a:endParaRPr lang="de-DE" sz="1200"/>
        </a:p>
      </dgm:t>
    </dgm:pt>
    <dgm:pt modelId="{846A0463-7EE8-4EBA-B7B9-B694DA842F30}">
      <dgm:prSet custT="1"/>
      <dgm:spPr/>
      <dgm:t>
        <a:bodyPr/>
        <a:lstStyle/>
        <a:p>
          <a:r>
            <a:rPr lang="en-GB" sz="1200" b="1" dirty="0" smtClean="0"/>
            <a:t>7.9	</a:t>
          </a:r>
          <a:r>
            <a:rPr lang="uk-UA" sz="1200" b="1" dirty="0" smtClean="0"/>
            <a:t>Інспекційний контроль</a:t>
          </a:r>
          <a:endParaRPr lang="de-DE" sz="1200" b="1" dirty="0"/>
        </a:p>
      </dgm:t>
    </dgm:pt>
    <dgm:pt modelId="{ACB37470-90C0-4D8D-A85F-9BF70654CB01}" type="parTrans" cxnId="{999586C9-7B85-499F-A6F7-C90A52B340C8}">
      <dgm:prSet/>
      <dgm:spPr/>
      <dgm:t>
        <a:bodyPr/>
        <a:lstStyle/>
        <a:p>
          <a:endParaRPr lang="de-DE" sz="1200"/>
        </a:p>
      </dgm:t>
    </dgm:pt>
    <dgm:pt modelId="{A7ACE45D-3178-4E9A-B8F8-11A9A1954368}" type="sibTrans" cxnId="{999586C9-7B85-499F-A6F7-C90A52B340C8}">
      <dgm:prSet/>
      <dgm:spPr/>
      <dgm:t>
        <a:bodyPr/>
        <a:lstStyle/>
        <a:p>
          <a:endParaRPr lang="de-DE" sz="1200"/>
        </a:p>
      </dgm:t>
    </dgm:pt>
    <dgm:pt modelId="{ED564709-FA96-4F82-B040-A1992570C5B2}">
      <dgm:prSet custT="1"/>
      <dgm:spPr/>
      <dgm:t>
        <a:bodyPr/>
        <a:lstStyle/>
        <a:p>
          <a:r>
            <a:rPr lang="en-GB" sz="1200" b="1" dirty="0" smtClean="0"/>
            <a:t>7.10	</a:t>
          </a:r>
          <a:r>
            <a:rPr lang="uk-UA" sz="1200" b="1" dirty="0" smtClean="0"/>
            <a:t>Зміни, що впливають на сертифікацію</a:t>
          </a:r>
          <a:endParaRPr lang="de-DE" sz="1200" b="1" dirty="0"/>
        </a:p>
      </dgm:t>
    </dgm:pt>
    <dgm:pt modelId="{D40170E3-C93D-4FF4-B030-4614E85D3F6F}" type="parTrans" cxnId="{B72CFC62-32B1-4894-9820-4B93DAEBF4D2}">
      <dgm:prSet/>
      <dgm:spPr/>
      <dgm:t>
        <a:bodyPr/>
        <a:lstStyle/>
        <a:p>
          <a:endParaRPr lang="de-DE" sz="1200"/>
        </a:p>
      </dgm:t>
    </dgm:pt>
    <dgm:pt modelId="{B54BD750-9D85-4F18-8195-71AE02E18410}" type="sibTrans" cxnId="{B72CFC62-32B1-4894-9820-4B93DAEBF4D2}">
      <dgm:prSet/>
      <dgm:spPr/>
      <dgm:t>
        <a:bodyPr/>
        <a:lstStyle/>
        <a:p>
          <a:endParaRPr lang="de-DE" sz="1200"/>
        </a:p>
      </dgm:t>
    </dgm:pt>
    <dgm:pt modelId="{4B8F87BE-2F9B-4608-BFBD-039503083D0D}">
      <dgm:prSet custT="1"/>
      <dgm:spPr/>
      <dgm:t>
        <a:bodyPr/>
        <a:lstStyle/>
        <a:p>
          <a:r>
            <a:rPr lang="en-GB" sz="1200" b="1" dirty="0" smtClean="0"/>
            <a:t>7.11	</a:t>
          </a:r>
          <a:r>
            <a:rPr lang="uk-UA" sz="1200" b="1" dirty="0" smtClean="0"/>
            <a:t>Припинення, скорочення, призупинення чи відміна сертифікації </a:t>
          </a:r>
          <a:endParaRPr lang="de-DE" sz="1200" b="1" dirty="0"/>
        </a:p>
      </dgm:t>
    </dgm:pt>
    <dgm:pt modelId="{9C099C44-FBB8-407A-B7D7-A7CF8472DE21}" type="parTrans" cxnId="{6C3BA163-9B99-402F-B6F6-FE4004FCBC6B}">
      <dgm:prSet/>
      <dgm:spPr/>
      <dgm:t>
        <a:bodyPr/>
        <a:lstStyle/>
        <a:p>
          <a:endParaRPr lang="de-DE" sz="1200"/>
        </a:p>
      </dgm:t>
    </dgm:pt>
    <dgm:pt modelId="{05139E30-2F2C-423C-B45B-B24CCB3B49D2}" type="sibTrans" cxnId="{6C3BA163-9B99-402F-B6F6-FE4004FCBC6B}">
      <dgm:prSet/>
      <dgm:spPr/>
      <dgm:t>
        <a:bodyPr/>
        <a:lstStyle/>
        <a:p>
          <a:endParaRPr lang="de-DE" sz="1200"/>
        </a:p>
      </dgm:t>
    </dgm:pt>
    <dgm:pt modelId="{6845E13C-BA14-416E-8A02-5C9071CF1BB0}">
      <dgm:prSet custT="1"/>
      <dgm:spPr/>
      <dgm:t>
        <a:bodyPr/>
        <a:lstStyle/>
        <a:p>
          <a:r>
            <a:rPr lang="en-GB" sz="1200" b="1" dirty="0" smtClean="0"/>
            <a:t>7.12	</a:t>
          </a:r>
          <a:r>
            <a:rPr lang="uk-UA" sz="1200" b="1" dirty="0" smtClean="0"/>
            <a:t>Записи</a:t>
          </a:r>
          <a:endParaRPr lang="de-DE" sz="1200" b="1" dirty="0"/>
        </a:p>
      </dgm:t>
    </dgm:pt>
    <dgm:pt modelId="{363D705F-0601-4F2B-90EF-E5E97EA1CF57}" type="parTrans" cxnId="{124EF79E-A9E9-4E24-8B3B-350DB72C2177}">
      <dgm:prSet/>
      <dgm:spPr/>
      <dgm:t>
        <a:bodyPr/>
        <a:lstStyle/>
        <a:p>
          <a:endParaRPr lang="de-DE" sz="1200"/>
        </a:p>
      </dgm:t>
    </dgm:pt>
    <dgm:pt modelId="{F7411738-89E2-4E31-8581-090FBFD27403}" type="sibTrans" cxnId="{124EF79E-A9E9-4E24-8B3B-350DB72C2177}">
      <dgm:prSet/>
      <dgm:spPr/>
      <dgm:t>
        <a:bodyPr/>
        <a:lstStyle/>
        <a:p>
          <a:endParaRPr lang="de-DE" sz="1200"/>
        </a:p>
      </dgm:t>
    </dgm:pt>
    <dgm:pt modelId="{F29DE356-18F1-4028-88A3-851C3F6C58C8}">
      <dgm:prSet custT="1"/>
      <dgm:spPr/>
      <dgm:t>
        <a:bodyPr/>
        <a:lstStyle/>
        <a:p>
          <a:r>
            <a:rPr lang="en-GB" sz="1200" b="1" dirty="0" smtClean="0"/>
            <a:t>7.13	</a:t>
          </a:r>
          <a:r>
            <a:rPr lang="uk-UA" sz="1200" b="1" dirty="0" smtClean="0"/>
            <a:t>Скарги і апеляції </a:t>
          </a:r>
          <a:endParaRPr lang="de-DE" sz="1200" b="1" dirty="0"/>
        </a:p>
      </dgm:t>
    </dgm:pt>
    <dgm:pt modelId="{874258CA-DE55-46F2-AD6B-2DBC8FBD53F5}" type="parTrans" cxnId="{3CA05BBF-2F0D-41C7-96A1-A6CFF17AFD3B}">
      <dgm:prSet/>
      <dgm:spPr/>
      <dgm:t>
        <a:bodyPr/>
        <a:lstStyle/>
        <a:p>
          <a:endParaRPr lang="de-DE" sz="1200"/>
        </a:p>
      </dgm:t>
    </dgm:pt>
    <dgm:pt modelId="{51BBB36A-C335-4EFE-A0B5-BC3143C957CC}" type="sibTrans" cxnId="{3CA05BBF-2F0D-41C7-96A1-A6CFF17AFD3B}">
      <dgm:prSet/>
      <dgm:spPr/>
      <dgm:t>
        <a:bodyPr/>
        <a:lstStyle/>
        <a:p>
          <a:endParaRPr lang="de-DE" sz="1200"/>
        </a:p>
      </dgm:t>
    </dgm:pt>
    <dgm:pt modelId="{C4EB961C-6668-4BC6-9909-97A72BC37B8D}" type="pres">
      <dgm:prSet presAssocID="{83D9EED9-0F06-4427-B8BC-605B3254321B}" presName="linearFlow" presStyleCnt="0">
        <dgm:presLayoutVars>
          <dgm:dir/>
          <dgm:animLvl val="lvl"/>
          <dgm:resizeHandles val="exact"/>
        </dgm:presLayoutVars>
      </dgm:prSet>
      <dgm:spPr/>
      <dgm:t>
        <a:bodyPr/>
        <a:lstStyle/>
        <a:p>
          <a:endParaRPr lang="de-DE"/>
        </a:p>
      </dgm:t>
    </dgm:pt>
    <dgm:pt modelId="{73B2AE85-E4F5-4674-9D98-C624E1CE0FE1}" type="pres">
      <dgm:prSet presAssocID="{2466922F-417D-4BD2-A59E-67B829C93930}" presName="composite" presStyleCnt="0"/>
      <dgm:spPr/>
      <dgm:t>
        <a:bodyPr/>
        <a:lstStyle/>
        <a:p>
          <a:endParaRPr lang="en-US"/>
        </a:p>
      </dgm:t>
    </dgm:pt>
    <dgm:pt modelId="{4D524C6D-9147-479A-8799-6A8D4F212156}" type="pres">
      <dgm:prSet presAssocID="{2466922F-417D-4BD2-A59E-67B829C93930}" presName="parentText" presStyleLbl="alignNode1" presStyleIdx="0" presStyleCnt="13">
        <dgm:presLayoutVars>
          <dgm:chMax val="1"/>
          <dgm:bulletEnabled val="1"/>
        </dgm:presLayoutVars>
      </dgm:prSet>
      <dgm:spPr/>
      <dgm:t>
        <a:bodyPr/>
        <a:lstStyle/>
        <a:p>
          <a:endParaRPr lang="de-DE"/>
        </a:p>
      </dgm:t>
    </dgm:pt>
    <dgm:pt modelId="{9259ADF5-691D-40A8-AAC0-BCC5AFD5D582}" type="pres">
      <dgm:prSet presAssocID="{2466922F-417D-4BD2-A59E-67B829C93930}" presName="descendantText" presStyleLbl="alignAcc1" presStyleIdx="0" presStyleCnt="13">
        <dgm:presLayoutVars>
          <dgm:bulletEnabled val="1"/>
        </dgm:presLayoutVars>
      </dgm:prSet>
      <dgm:spPr/>
      <dgm:t>
        <a:bodyPr/>
        <a:lstStyle/>
        <a:p>
          <a:endParaRPr lang="de-DE"/>
        </a:p>
      </dgm:t>
    </dgm:pt>
    <dgm:pt modelId="{FAC3D163-5919-4A93-A415-971A89CFA11C}" type="pres">
      <dgm:prSet presAssocID="{03C051BB-F128-4DD0-84DA-F8BA3B5B732B}" presName="sp" presStyleCnt="0"/>
      <dgm:spPr/>
      <dgm:t>
        <a:bodyPr/>
        <a:lstStyle/>
        <a:p>
          <a:endParaRPr lang="en-US"/>
        </a:p>
      </dgm:t>
    </dgm:pt>
    <dgm:pt modelId="{3D5E25E8-0EC9-4AF1-9669-38C53FFF1516}" type="pres">
      <dgm:prSet presAssocID="{7AC9E192-9C6A-4EFA-8961-8172F951D499}" presName="composite" presStyleCnt="0"/>
      <dgm:spPr/>
      <dgm:t>
        <a:bodyPr/>
        <a:lstStyle/>
        <a:p>
          <a:endParaRPr lang="en-US"/>
        </a:p>
      </dgm:t>
    </dgm:pt>
    <dgm:pt modelId="{F31A58BC-AD92-4D41-9004-16483011F6B1}" type="pres">
      <dgm:prSet presAssocID="{7AC9E192-9C6A-4EFA-8961-8172F951D499}" presName="parentText" presStyleLbl="alignNode1" presStyleIdx="1" presStyleCnt="13">
        <dgm:presLayoutVars>
          <dgm:chMax val="1"/>
          <dgm:bulletEnabled val="1"/>
        </dgm:presLayoutVars>
      </dgm:prSet>
      <dgm:spPr/>
      <dgm:t>
        <a:bodyPr/>
        <a:lstStyle/>
        <a:p>
          <a:endParaRPr lang="de-DE"/>
        </a:p>
      </dgm:t>
    </dgm:pt>
    <dgm:pt modelId="{9CE28113-C90E-445A-9F9D-373B81B98694}" type="pres">
      <dgm:prSet presAssocID="{7AC9E192-9C6A-4EFA-8961-8172F951D499}" presName="descendantText" presStyleLbl="alignAcc1" presStyleIdx="1" presStyleCnt="13">
        <dgm:presLayoutVars>
          <dgm:bulletEnabled val="1"/>
        </dgm:presLayoutVars>
      </dgm:prSet>
      <dgm:spPr/>
      <dgm:t>
        <a:bodyPr/>
        <a:lstStyle/>
        <a:p>
          <a:endParaRPr lang="de-DE"/>
        </a:p>
      </dgm:t>
    </dgm:pt>
    <dgm:pt modelId="{D1EACED7-649A-412A-AD06-43FBD9A1C643}" type="pres">
      <dgm:prSet presAssocID="{93D0B601-150A-4900-AED0-DC25B483D22C}" presName="sp" presStyleCnt="0"/>
      <dgm:spPr/>
      <dgm:t>
        <a:bodyPr/>
        <a:lstStyle/>
        <a:p>
          <a:endParaRPr lang="en-US"/>
        </a:p>
      </dgm:t>
    </dgm:pt>
    <dgm:pt modelId="{810591E8-3589-426D-A5A6-3B6FC6FEA8BC}" type="pres">
      <dgm:prSet presAssocID="{F524B6C3-0681-4A28-A0AA-721AE4A503A4}" presName="composite" presStyleCnt="0"/>
      <dgm:spPr/>
      <dgm:t>
        <a:bodyPr/>
        <a:lstStyle/>
        <a:p>
          <a:endParaRPr lang="en-US"/>
        </a:p>
      </dgm:t>
    </dgm:pt>
    <dgm:pt modelId="{A610AB25-94AF-4410-B5F8-519C86B6CE82}" type="pres">
      <dgm:prSet presAssocID="{F524B6C3-0681-4A28-A0AA-721AE4A503A4}" presName="parentText" presStyleLbl="alignNode1" presStyleIdx="2" presStyleCnt="13">
        <dgm:presLayoutVars>
          <dgm:chMax val="1"/>
          <dgm:bulletEnabled val="1"/>
        </dgm:presLayoutVars>
      </dgm:prSet>
      <dgm:spPr/>
      <dgm:t>
        <a:bodyPr/>
        <a:lstStyle/>
        <a:p>
          <a:endParaRPr lang="de-DE"/>
        </a:p>
      </dgm:t>
    </dgm:pt>
    <dgm:pt modelId="{65F30FCA-A549-45F5-B601-31000B137F3A}" type="pres">
      <dgm:prSet presAssocID="{F524B6C3-0681-4A28-A0AA-721AE4A503A4}" presName="descendantText" presStyleLbl="alignAcc1" presStyleIdx="2" presStyleCnt="13">
        <dgm:presLayoutVars>
          <dgm:bulletEnabled val="1"/>
        </dgm:presLayoutVars>
      </dgm:prSet>
      <dgm:spPr/>
      <dgm:t>
        <a:bodyPr/>
        <a:lstStyle/>
        <a:p>
          <a:endParaRPr lang="de-DE"/>
        </a:p>
      </dgm:t>
    </dgm:pt>
    <dgm:pt modelId="{DD8F1CAE-BC5B-4595-943E-7D19082D77AA}" type="pres">
      <dgm:prSet presAssocID="{6BCEE242-6FBD-4883-83AF-90DB54DC598C}" presName="sp" presStyleCnt="0"/>
      <dgm:spPr/>
      <dgm:t>
        <a:bodyPr/>
        <a:lstStyle/>
        <a:p>
          <a:endParaRPr lang="en-US"/>
        </a:p>
      </dgm:t>
    </dgm:pt>
    <dgm:pt modelId="{6426DA3F-CB33-46D3-A0D7-B365A926FF6C}" type="pres">
      <dgm:prSet presAssocID="{9FA41454-3E0C-466D-9E8B-7767148ED317}" presName="composite" presStyleCnt="0"/>
      <dgm:spPr/>
      <dgm:t>
        <a:bodyPr/>
        <a:lstStyle/>
        <a:p>
          <a:endParaRPr lang="en-US"/>
        </a:p>
      </dgm:t>
    </dgm:pt>
    <dgm:pt modelId="{B7B0D29A-5FF0-4E19-8D2A-DBE3AA2FDA07}" type="pres">
      <dgm:prSet presAssocID="{9FA41454-3E0C-466D-9E8B-7767148ED317}" presName="parentText" presStyleLbl="alignNode1" presStyleIdx="3" presStyleCnt="13">
        <dgm:presLayoutVars>
          <dgm:chMax val="1"/>
          <dgm:bulletEnabled val="1"/>
        </dgm:presLayoutVars>
      </dgm:prSet>
      <dgm:spPr/>
      <dgm:t>
        <a:bodyPr/>
        <a:lstStyle/>
        <a:p>
          <a:endParaRPr lang="de-DE"/>
        </a:p>
      </dgm:t>
    </dgm:pt>
    <dgm:pt modelId="{4597701E-1C2E-41CA-9FD8-AFA8B9276FA9}" type="pres">
      <dgm:prSet presAssocID="{9FA41454-3E0C-466D-9E8B-7767148ED317}" presName="descendantText" presStyleLbl="alignAcc1" presStyleIdx="3" presStyleCnt="13" custLinFactNeighborX="0" custLinFactNeighborY="4305">
        <dgm:presLayoutVars>
          <dgm:bulletEnabled val="1"/>
        </dgm:presLayoutVars>
      </dgm:prSet>
      <dgm:spPr/>
      <dgm:t>
        <a:bodyPr/>
        <a:lstStyle/>
        <a:p>
          <a:endParaRPr lang="de-DE"/>
        </a:p>
      </dgm:t>
    </dgm:pt>
    <dgm:pt modelId="{250628AD-7FA8-4542-8A8E-B445B481719A}" type="pres">
      <dgm:prSet presAssocID="{6341265C-D02C-4596-87B8-B2496B314203}" presName="sp" presStyleCnt="0"/>
      <dgm:spPr/>
      <dgm:t>
        <a:bodyPr/>
        <a:lstStyle/>
        <a:p>
          <a:endParaRPr lang="en-US"/>
        </a:p>
      </dgm:t>
    </dgm:pt>
    <dgm:pt modelId="{7F9E61A9-E873-441F-B453-B14204D5D920}" type="pres">
      <dgm:prSet presAssocID="{98FFBA85-D785-4C52-83B9-A4DC79A6F0B7}" presName="composite" presStyleCnt="0"/>
      <dgm:spPr/>
      <dgm:t>
        <a:bodyPr/>
        <a:lstStyle/>
        <a:p>
          <a:endParaRPr lang="en-US"/>
        </a:p>
      </dgm:t>
    </dgm:pt>
    <dgm:pt modelId="{D505A0BC-2353-4EAD-A519-BA4730AD0A64}" type="pres">
      <dgm:prSet presAssocID="{98FFBA85-D785-4C52-83B9-A4DC79A6F0B7}" presName="parentText" presStyleLbl="alignNode1" presStyleIdx="4" presStyleCnt="13">
        <dgm:presLayoutVars>
          <dgm:chMax val="1"/>
          <dgm:bulletEnabled val="1"/>
        </dgm:presLayoutVars>
      </dgm:prSet>
      <dgm:spPr/>
      <dgm:t>
        <a:bodyPr/>
        <a:lstStyle/>
        <a:p>
          <a:endParaRPr lang="de-DE"/>
        </a:p>
      </dgm:t>
    </dgm:pt>
    <dgm:pt modelId="{151F08C2-3D15-453D-AD08-C662F6931196}" type="pres">
      <dgm:prSet presAssocID="{98FFBA85-D785-4C52-83B9-A4DC79A6F0B7}" presName="descendantText" presStyleLbl="alignAcc1" presStyleIdx="4" presStyleCnt="13">
        <dgm:presLayoutVars>
          <dgm:bulletEnabled val="1"/>
        </dgm:presLayoutVars>
      </dgm:prSet>
      <dgm:spPr/>
      <dgm:t>
        <a:bodyPr/>
        <a:lstStyle/>
        <a:p>
          <a:endParaRPr lang="de-DE"/>
        </a:p>
      </dgm:t>
    </dgm:pt>
    <dgm:pt modelId="{32077116-D29F-4271-9838-EC4B2C57387B}" type="pres">
      <dgm:prSet presAssocID="{52538BB3-FD04-45BA-8FDF-8B459D20AF19}" presName="sp" presStyleCnt="0"/>
      <dgm:spPr/>
      <dgm:t>
        <a:bodyPr/>
        <a:lstStyle/>
        <a:p>
          <a:endParaRPr lang="en-US"/>
        </a:p>
      </dgm:t>
    </dgm:pt>
    <dgm:pt modelId="{795A1755-58AE-4E43-9C48-9BB299A945D7}" type="pres">
      <dgm:prSet presAssocID="{095A5AFC-2081-4BED-A2D8-AAC5DDA02F20}" presName="composite" presStyleCnt="0"/>
      <dgm:spPr/>
      <dgm:t>
        <a:bodyPr/>
        <a:lstStyle/>
        <a:p>
          <a:endParaRPr lang="en-US"/>
        </a:p>
      </dgm:t>
    </dgm:pt>
    <dgm:pt modelId="{BF46F035-0185-432C-A326-E26744325F7A}" type="pres">
      <dgm:prSet presAssocID="{095A5AFC-2081-4BED-A2D8-AAC5DDA02F20}" presName="parentText" presStyleLbl="alignNode1" presStyleIdx="5" presStyleCnt="13">
        <dgm:presLayoutVars>
          <dgm:chMax val="1"/>
          <dgm:bulletEnabled val="1"/>
        </dgm:presLayoutVars>
      </dgm:prSet>
      <dgm:spPr/>
      <dgm:t>
        <a:bodyPr/>
        <a:lstStyle/>
        <a:p>
          <a:endParaRPr lang="de-DE"/>
        </a:p>
      </dgm:t>
    </dgm:pt>
    <dgm:pt modelId="{770BF1DF-B419-4143-9C00-C915FEE14656}" type="pres">
      <dgm:prSet presAssocID="{095A5AFC-2081-4BED-A2D8-AAC5DDA02F20}" presName="descendantText" presStyleLbl="alignAcc1" presStyleIdx="5" presStyleCnt="13">
        <dgm:presLayoutVars>
          <dgm:bulletEnabled val="1"/>
        </dgm:presLayoutVars>
      </dgm:prSet>
      <dgm:spPr/>
      <dgm:t>
        <a:bodyPr/>
        <a:lstStyle/>
        <a:p>
          <a:endParaRPr lang="de-DE"/>
        </a:p>
      </dgm:t>
    </dgm:pt>
    <dgm:pt modelId="{4FB13AA6-BC67-46B5-A410-FA0FBB7C645C}" type="pres">
      <dgm:prSet presAssocID="{58D79BA0-362B-4155-82BB-3B4289128BE6}" presName="sp" presStyleCnt="0"/>
      <dgm:spPr/>
      <dgm:t>
        <a:bodyPr/>
        <a:lstStyle/>
        <a:p>
          <a:endParaRPr lang="en-US"/>
        </a:p>
      </dgm:t>
    </dgm:pt>
    <dgm:pt modelId="{80D7EAEF-5E90-4C15-B615-15C5CFF04156}" type="pres">
      <dgm:prSet presAssocID="{E3F410DF-42D0-426F-8244-1D4E813739F0}" presName="composite" presStyleCnt="0"/>
      <dgm:spPr/>
      <dgm:t>
        <a:bodyPr/>
        <a:lstStyle/>
        <a:p>
          <a:endParaRPr lang="en-US"/>
        </a:p>
      </dgm:t>
    </dgm:pt>
    <dgm:pt modelId="{3F4E7577-2015-42C2-A4BD-2059A9996F1F}" type="pres">
      <dgm:prSet presAssocID="{E3F410DF-42D0-426F-8244-1D4E813739F0}" presName="parentText" presStyleLbl="alignNode1" presStyleIdx="6" presStyleCnt="13">
        <dgm:presLayoutVars>
          <dgm:chMax val="1"/>
          <dgm:bulletEnabled val="1"/>
        </dgm:presLayoutVars>
      </dgm:prSet>
      <dgm:spPr/>
      <dgm:t>
        <a:bodyPr/>
        <a:lstStyle/>
        <a:p>
          <a:endParaRPr lang="de-DE"/>
        </a:p>
      </dgm:t>
    </dgm:pt>
    <dgm:pt modelId="{7F7E6D5A-9D89-4154-891B-BAF45DC54B3F}" type="pres">
      <dgm:prSet presAssocID="{E3F410DF-42D0-426F-8244-1D4E813739F0}" presName="descendantText" presStyleLbl="alignAcc1" presStyleIdx="6" presStyleCnt="13">
        <dgm:presLayoutVars>
          <dgm:bulletEnabled val="1"/>
        </dgm:presLayoutVars>
      </dgm:prSet>
      <dgm:spPr/>
      <dgm:t>
        <a:bodyPr/>
        <a:lstStyle/>
        <a:p>
          <a:endParaRPr lang="de-DE"/>
        </a:p>
      </dgm:t>
    </dgm:pt>
    <dgm:pt modelId="{849920CD-7409-45D2-AC3C-81DCBE2EC22E}" type="pres">
      <dgm:prSet presAssocID="{7C564FCB-67B6-49A8-AE51-5C132C6628E6}" presName="sp" presStyleCnt="0"/>
      <dgm:spPr/>
      <dgm:t>
        <a:bodyPr/>
        <a:lstStyle/>
        <a:p>
          <a:endParaRPr lang="en-US"/>
        </a:p>
      </dgm:t>
    </dgm:pt>
    <dgm:pt modelId="{C50B596B-D078-4418-ACE4-4DBA1B44845A}" type="pres">
      <dgm:prSet presAssocID="{7A8532F0-54E8-4BFE-B4DA-59CD003CEDB9}" presName="composite" presStyleCnt="0"/>
      <dgm:spPr/>
      <dgm:t>
        <a:bodyPr/>
        <a:lstStyle/>
        <a:p>
          <a:endParaRPr lang="en-US"/>
        </a:p>
      </dgm:t>
    </dgm:pt>
    <dgm:pt modelId="{E24B2331-2A97-419E-8894-4B32790F7304}" type="pres">
      <dgm:prSet presAssocID="{7A8532F0-54E8-4BFE-B4DA-59CD003CEDB9}" presName="parentText" presStyleLbl="alignNode1" presStyleIdx="7" presStyleCnt="13">
        <dgm:presLayoutVars>
          <dgm:chMax val="1"/>
          <dgm:bulletEnabled val="1"/>
        </dgm:presLayoutVars>
      </dgm:prSet>
      <dgm:spPr/>
      <dgm:t>
        <a:bodyPr/>
        <a:lstStyle/>
        <a:p>
          <a:endParaRPr lang="de-DE"/>
        </a:p>
      </dgm:t>
    </dgm:pt>
    <dgm:pt modelId="{2DA1FB30-B873-4B59-85E8-AF99AF0B776E}" type="pres">
      <dgm:prSet presAssocID="{7A8532F0-54E8-4BFE-B4DA-59CD003CEDB9}" presName="descendantText" presStyleLbl="alignAcc1" presStyleIdx="7" presStyleCnt="13">
        <dgm:presLayoutVars>
          <dgm:bulletEnabled val="1"/>
        </dgm:presLayoutVars>
      </dgm:prSet>
      <dgm:spPr/>
      <dgm:t>
        <a:bodyPr/>
        <a:lstStyle/>
        <a:p>
          <a:endParaRPr lang="de-DE"/>
        </a:p>
      </dgm:t>
    </dgm:pt>
    <dgm:pt modelId="{491F16E2-4FE5-4210-A9AE-7DF49514B0DF}" type="pres">
      <dgm:prSet presAssocID="{286E68E2-3A93-41DF-93CB-30E5D6267D36}" presName="sp" presStyleCnt="0"/>
      <dgm:spPr/>
      <dgm:t>
        <a:bodyPr/>
        <a:lstStyle/>
        <a:p>
          <a:endParaRPr lang="en-US"/>
        </a:p>
      </dgm:t>
    </dgm:pt>
    <dgm:pt modelId="{ECE21EF8-256D-4FBF-8932-B0D8182D868D}" type="pres">
      <dgm:prSet presAssocID="{752711DA-A447-48D5-907F-3261BD141A7D}" presName="composite" presStyleCnt="0"/>
      <dgm:spPr/>
      <dgm:t>
        <a:bodyPr/>
        <a:lstStyle/>
        <a:p>
          <a:endParaRPr lang="en-US"/>
        </a:p>
      </dgm:t>
    </dgm:pt>
    <dgm:pt modelId="{EDB25399-D39C-4C25-8DA9-D2F0632E88C9}" type="pres">
      <dgm:prSet presAssocID="{752711DA-A447-48D5-907F-3261BD141A7D}" presName="parentText" presStyleLbl="alignNode1" presStyleIdx="8" presStyleCnt="13">
        <dgm:presLayoutVars>
          <dgm:chMax val="1"/>
          <dgm:bulletEnabled val="1"/>
        </dgm:presLayoutVars>
      </dgm:prSet>
      <dgm:spPr/>
      <dgm:t>
        <a:bodyPr/>
        <a:lstStyle/>
        <a:p>
          <a:endParaRPr lang="de-DE"/>
        </a:p>
      </dgm:t>
    </dgm:pt>
    <dgm:pt modelId="{657BD479-F26B-4CDA-8327-C00D12845584}" type="pres">
      <dgm:prSet presAssocID="{752711DA-A447-48D5-907F-3261BD141A7D}" presName="descendantText" presStyleLbl="alignAcc1" presStyleIdx="8" presStyleCnt="13">
        <dgm:presLayoutVars>
          <dgm:bulletEnabled val="1"/>
        </dgm:presLayoutVars>
      </dgm:prSet>
      <dgm:spPr/>
      <dgm:t>
        <a:bodyPr/>
        <a:lstStyle/>
        <a:p>
          <a:endParaRPr lang="de-DE"/>
        </a:p>
      </dgm:t>
    </dgm:pt>
    <dgm:pt modelId="{226BC39D-D43D-4040-A9D7-7F5ADC6F056E}" type="pres">
      <dgm:prSet presAssocID="{62153DC3-DD31-4740-9F45-F608929AD0D1}" presName="sp" presStyleCnt="0"/>
      <dgm:spPr/>
      <dgm:t>
        <a:bodyPr/>
        <a:lstStyle/>
        <a:p>
          <a:endParaRPr lang="en-US"/>
        </a:p>
      </dgm:t>
    </dgm:pt>
    <dgm:pt modelId="{52FAF737-EDBC-419F-B88D-47A90233515F}" type="pres">
      <dgm:prSet presAssocID="{E1DEE7CF-5F7D-4E24-A37B-F035169AA287}" presName="composite" presStyleCnt="0"/>
      <dgm:spPr/>
      <dgm:t>
        <a:bodyPr/>
        <a:lstStyle/>
        <a:p>
          <a:endParaRPr lang="en-US"/>
        </a:p>
      </dgm:t>
    </dgm:pt>
    <dgm:pt modelId="{258ED83C-D5F6-4838-86F4-9FF5FEA38C88}" type="pres">
      <dgm:prSet presAssocID="{E1DEE7CF-5F7D-4E24-A37B-F035169AA287}" presName="parentText" presStyleLbl="alignNode1" presStyleIdx="9" presStyleCnt="13">
        <dgm:presLayoutVars>
          <dgm:chMax val="1"/>
          <dgm:bulletEnabled val="1"/>
        </dgm:presLayoutVars>
      </dgm:prSet>
      <dgm:spPr/>
      <dgm:t>
        <a:bodyPr/>
        <a:lstStyle/>
        <a:p>
          <a:endParaRPr lang="de-DE"/>
        </a:p>
      </dgm:t>
    </dgm:pt>
    <dgm:pt modelId="{D7E73883-34AD-40B6-B7E8-10EAFABA9DB3}" type="pres">
      <dgm:prSet presAssocID="{E1DEE7CF-5F7D-4E24-A37B-F035169AA287}" presName="descendantText" presStyleLbl="alignAcc1" presStyleIdx="9" presStyleCnt="13">
        <dgm:presLayoutVars>
          <dgm:bulletEnabled val="1"/>
        </dgm:presLayoutVars>
      </dgm:prSet>
      <dgm:spPr/>
      <dgm:t>
        <a:bodyPr/>
        <a:lstStyle/>
        <a:p>
          <a:endParaRPr lang="de-DE"/>
        </a:p>
      </dgm:t>
    </dgm:pt>
    <dgm:pt modelId="{DA4ED9BC-4D25-45E2-9BAD-9D4A0ABF33D3}" type="pres">
      <dgm:prSet presAssocID="{7D7D7385-1D9C-43DD-B4AB-FE9E512F1B3F}" presName="sp" presStyleCnt="0"/>
      <dgm:spPr/>
      <dgm:t>
        <a:bodyPr/>
        <a:lstStyle/>
        <a:p>
          <a:endParaRPr lang="en-US"/>
        </a:p>
      </dgm:t>
    </dgm:pt>
    <dgm:pt modelId="{E9075606-68F5-4D0E-A136-34A082251EE3}" type="pres">
      <dgm:prSet presAssocID="{DF570052-8D18-4243-B959-176EAC8EC859}" presName="composite" presStyleCnt="0"/>
      <dgm:spPr/>
      <dgm:t>
        <a:bodyPr/>
        <a:lstStyle/>
        <a:p>
          <a:endParaRPr lang="en-US"/>
        </a:p>
      </dgm:t>
    </dgm:pt>
    <dgm:pt modelId="{767D6C2E-9997-4D6F-8EDD-4A8969E76193}" type="pres">
      <dgm:prSet presAssocID="{DF570052-8D18-4243-B959-176EAC8EC859}" presName="parentText" presStyleLbl="alignNode1" presStyleIdx="10" presStyleCnt="13">
        <dgm:presLayoutVars>
          <dgm:chMax val="1"/>
          <dgm:bulletEnabled val="1"/>
        </dgm:presLayoutVars>
      </dgm:prSet>
      <dgm:spPr/>
      <dgm:t>
        <a:bodyPr/>
        <a:lstStyle/>
        <a:p>
          <a:endParaRPr lang="de-DE"/>
        </a:p>
      </dgm:t>
    </dgm:pt>
    <dgm:pt modelId="{264F57B5-C8CC-46B3-9C95-947433AAD5E0}" type="pres">
      <dgm:prSet presAssocID="{DF570052-8D18-4243-B959-176EAC8EC859}" presName="descendantText" presStyleLbl="alignAcc1" presStyleIdx="10" presStyleCnt="13">
        <dgm:presLayoutVars>
          <dgm:bulletEnabled val="1"/>
        </dgm:presLayoutVars>
      </dgm:prSet>
      <dgm:spPr/>
      <dgm:t>
        <a:bodyPr/>
        <a:lstStyle/>
        <a:p>
          <a:endParaRPr lang="de-DE"/>
        </a:p>
      </dgm:t>
    </dgm:pt>
    <dgm:pt modelId="{90D01399-EFEF-4F43-ABC0-2AD4A2D2C41F}" type="pres">
      <dgm:prSet presAssocID="{B758E31F-9F12-48E2-85D2-374D75525A20}" presName="sp" presStyleCnt="0"/>
      <dgm:spPr/>
      <dgm:t>
        <a:bodyPr/>
        <a:lstStyle/>
        <a:p>
          <a:endParaRPr lang="en-US"/>
        </a:p>
      </dgm:t>
    </dgm:pt>
    <dgm:pt modelId="{74FD007B-1B96-4046-901E-AD04C4AB7219}" type="pres">
      <dgm:prSet presAssocID="{D2F40DC2-5923-46B4-8F0F-27B73CE9565F}" presName="composite" presStyleCnt="0"/>
      <dgm:spPr/>
      <dgm:t>
        <a:bodyPr/>
        <a:lstStyle/>
        <a:p>
          <a:endParaRPr lang="en-US"/>
        </a:p>
      </dgm:t>
    </dgm:pt>
    <dgm:pt modelId="{EA851C3C-CE7A-4674-A343-1319CC067A29}" type="pres">
      <dgm:prSet presAssocID="{D2F40DC2-5923-46B4-8F0F-27B73CE9565F}" presName="parentText" presStyleLbl="alignNode1" presStyleIdx="11" presStyleCnt="13">
        <dgm:presLayoutVars>
          <dgm:chMax val="1"/>
          <dgm:bulletEnabled val="1"/>
        </dgm:presLayoutVars>
      </dgm:prSet>
      <dgm:spPr/>
      <dgm:t>
        <a:bodyPr/>
        <a:lstStyle/>
        <a:p>
          <a:endParaRPr lang="de-DE"/>
        </a:p>
      </dgm:t>
    </dgm:pt>
    <dgm:pt modelId="{C39887B5-E46D-4A2D-9479-3C2B53D0024A}" type="pres">
      <dgm:prSet presAssocID="{D2F40DC2-5923-46B4-8F0F-27B73CE9565F}" presName="descendantText" presStyleLbl="alignAcc1" presStyleIdx="11" presStyleCnt="13">
        <dgm:presLayoutVars>
          <dgm:bulletEnabled val="1"/>
        </dgm:presLayoutVars>
      </dgm:prSet>
      <dgm:spPr/>
      <dgm:t>
        <a:bodyPr/>
        <a:lstStyle/>
        <a:p>
          <a:endParaRPr lang="de-DE"/>
        </a:p>
      </dgm:t>
    </dgm:pt>
    <dgm:pt modelId="{D2FA81A3-51E4-4B3C-B192-2928BD5465B9}" type="pres">
      <dgm:prSet presAssocID="{D7245D29-A181-4CC7-8522-2A5C3D564B12}" presName="sp" presStyleCnt="0"/>
      <dgm:spPr/>
      <dgm:t>
        <a:bodyPr/>
        <a:lstStyle/>
        <a:p>
          <a:endParaRPr lang="en-US"/>
        </a:p>
      </dgm:t>
    </dgm:pt>
    <dgm:pt modelId="{8D4C3AA6-C7B9-4F4C-B51E-133EC097E267}" type="pres">
      <dgm:prSet presAssocID="{5C0011E9-1ED5-4E24-9F5C-846E7D91B2CD}" presName="composite" presStyleCnt="0"/>
      <dgm:spPr/>
      <dgm:t>
        <a:bodyPr/>
        <a:lstStyle/>
        <a:p>
          <a:endParaRPr lang="en-US"/>
        </a:p>
      </dgm:t>
    </dgm:pt>
    <dgm:pt modelId="{DBA64D15-30CE-4253-8B4E-78129DD16BEA}" type="pres">
      <dgm:prSet presAssocID="{5C0011E9-1ED5-4E24-9F5C-846E7D91B2CD}" presName="parentText" presStyleLbl="alignNode1" presStyleIdx="12" presStyleCnt="13">
        <dgm:presLayoutVars>
          <dgm:chMax val="1"/>
          <dgm:bulletEnabled val="1"/>
        </dgm:presLayoutVars>
      </dgm:prSet>
      <dgm:spPr/>
      <dgm:t>
        <a:bodyPr/>
        <a:lstStyle/>
        <a:p>
          <a:endParaRPr lang="de-DE"/>
        </a:p>
      </dgm:t>
    </dgm:pt>
    <dgm:pt modelId="{CC0FC6D6-CF1C-41D8-8249-B546E3F3589C}" type="pres">
      <dgm:prSet presAssocID="{5C0011E9-1ED5-4E24-9F5C-846E7D91B2CD}" presName="descendantText" presStyleLbl="alignAcc1" presStyleIdx="12" presStyleCnt="13">
        <dgm:presLayoutVars>
          <dgm:bulletEnabled val="1"/>
        </dgm:presLayoutVars>
      </dgm:prSet>
      <dgm:spPr/>
      <dgm:t>
        <a:bodyPr/>
        <a:lstStyle/>
        <a:p>
          <a:endParaRPr lang="de-DE"/>
        </a:p>
      </dgm:t>
    </dgm:pt>
  </dgm:ptLst>
  <dgm:cxnLst>
    <dgm:cxn modelId="{F74A4846-1B3A-4F50-B451-C35E7BF28C16}" type="presOf" srcId="{752711DA-A447-48D5-907F-3261BD141A7D}" destId="{EDB25399-D39C-4C25-8DA9-D2F0632E88C9}" srcOrd="0" destOrd="0" presId="urn:microsoft.com/office/officeart/2005/8/layout/chevron2"/>
    <dgm:cxn modelId="{82CA1919-8029-4E20-9E20-85ED8754E952}" srcId="{9FA41454-3E0C-466D-9E8B-7767148ED317}" destId="{35DF4964-726D-46DC-BDD2-18EC52065D52}" srcOrd="0" destOrd="0" parTransId="{B3014BD7-FDC8-4CD2-9DAD-4D91F1BEEEC0}" sibTransId="{8CA53C55-2E32-43B5-A8EF-62A6255E7E9A}"/>
    <dgm:cxn modelId="{3BCC8AC7-D81E-4284-AA00-A0563CCA0855}" type="presOf" srcId="{F29DE356-18F1-4028-88A3-851C3F6C58C8}" destId="{CC0FC6D6-CF1C-41D8-8249-B546E3F3589C}" srcOrd="0" destOrd="0" presId="urn:microsoft.com/office/officeart/2005/8/layout/chevron2"/>
    <dgm:cxn modelId="{05AD964B-7D95-4FD8-89E8-CE3E489707DF}" type="presOf" srcId="{36B34401-2BEE-442E-9A60-45F38A61E549}" destId="{770BF1DF-B419-4143-9C00-C915FEE14656}" srcOrd="0" destOrd="0" presId="urn:microsoft.com/office/officeart/2005/8/layout/chevron2"/>
    <dgm:cxn modelId="{F5D11DD2-D906-4C7E-A80C-7C43A179BCE9}" srcId="{7AC9E192-9C6A-4EFA-8961-8172F951D499}" destId="{547239B6-FC0D-4129-B009-036CA24CCF0F}" srcOrd="0" destOrd="0" parTransId="{F4CF4267-56C0-42FE-9C0C-5CA39C42A659}" sibTransId="{B6DDD0DC-AA76-42E0-BA64-28944BE5EF93}"/>
    <dgm:cxn modelId="{3CA05BBF-2F0D-41C7-96A1-A6CFF17AFD3B}" srcId="{5C0011E9-1ED5-4E24-9F5C-846E7D91B2CD}" destId="{F29DE356-18F1-4028-88A3-851C3F6C58C8}" srcOrd="0" destOrd="0" parTransId="{874258CA-DE55-46F2-AD6B-2DBC8FBD53F5}" sibTransId="{51BBB36A-C335-4EFE-A0B5-BC3143C957CC}"/>
    <dgm:cxn modelId="{969316C2-7C1E-415A-A7D7-C58176EE2D3C}" type="presOf" srcId="{547239B6-FC0D-4129-B009-036CA24CCF0F}" destId="{9CE28113-C90E-445A-9F9D-373B81B98694}" srcOrd="0" destOrd="0" presId="urn:microsoft.com/office/officeart/2005/8/layout/chevron2"/>
    <dgm:cxn modelId="{D85F734F-A614-4F8F-8057-222A8D8ED226}" srcId="{83D9EED9-0F06-4427-B8BC-605B3254321B}" destId="{DF570052-8D18-4243-B959-176EAC8EC859}" srcOrd="10" destOrd="0" parTransId="{BAFC5063-80A8-415D-9F69-A36103C29E0A}" sibTransId="{B758E31F-9F12-48E2-85D2-374D75525A20}"/>
    <dgm:cxn modelId="{5DA35686-2630-4559-B231-C9A26C4EEB98}" type="presOf" srcId="{35DF4964-726D-46DC-BDD2-18EC52065D52}" destId="{4597701E-1C2E-41CA-9FD8-AFA8B9276FA9}" srcOrd="0" destOrd="0" presId="urn:microsoft.com/office/officeart/2005/8/layout/chevron2"/>
    <dgm:cxn modelId="{BF31907B-1763-433F-9478-925C15212E89}" type="presOf" srcId="{83D9EED9-0F06-4427-B8BC-605B3254321B}" destId="{C4EB961C-6668-4BC6-9909-97A72BC37B8D}" srcOrd="0" destOrd="0" presId="urn:microsoft.com/office/officeart/2005/8/layout/chevron2"/>
    <dgm:cxn modelId="{E0782799-4A21-475C-BAF2-8955E831B7AC}" srcId="{095A5AFC-2081-4BED-A2D8-AAC5DDA02F20}" destId="{36B34401-2BEE-442E-9A60-45F38A61E549}" srcOrd="0" destOrd="0" parTransId="{B3E2B398-96E5-4418-954E-FCC77FD2E67A}" sibTransId="{D101CF78-17B9-40A2-B76E-C42BC78F89F0}"/>
    <dgm:cxn modelId="{C7D055F6-4054-4282-B879-2BB8FBB003C8}" type="presOf" srcId="{2466922F-417D-4BD2-A59E-67B829C93930}" destId="{4D524C6D-9147-479A-8799-6A8D4F212156}" srcOrd="0" destOrd="0" presId="urn:microsoft.com/office/officeart/2005/8/layout/chevron2"/>
    <dgm:cxn modelId="{8FE14E18-A44B-417A-9B1A-3311EBEC3E97}" type="presOf" srcId="{886C226F-57DC-4A8C-9202-E40C8CB0442C}" destId="{2DA1FB30-B873-4B59-85E8-AF99AF0B776E}" srcOrd="0" destOrd="0" presId="urn:microsoft.com/office/officeart/2005/8/layout/chevron2"/>
    <dgm:cxn modelId="{999586C9-7B85-499F-A6F7-C90A52B340C8}" srcId="{752711DA-A447-48D5-907F-3261BD141A7D}" destId="{846A0463-7EE8-4EBA-B7B9-B694DA842F30}" srcOrd="0" destOrd="0" parTransId="{ACB37470-90C0-4D8D-A85F-9BF70654CB01}" sibTransId="{A7ACE45D-3178-4E9A-B8F8-11A9A1954368}"/>
    <dgm:cxn modelId="{5D49DBFE-5287-4BD8-95BF-580ADBC47B4B}" type="presOf" srcId="{DF570052-8D18-4243-B959-176EAC8EC859}" destId="{767D6C2E-9997-4D6F-8EDD-4A8969E76193}" srcOrd="0" destOrd="0" presId="urn:microsoft.com/office/officeart/2005/8/layout/chevron2"/>
    <dgm:cxn modelId="{3E1018AE-A73E-4C81-8FE7-5334E601238A}" srcId="{83D9EED9-0F06-4427-B8BC-605B3254321B}" destId="{D2F40DC2-5923-46B4-8F0F-27B73CE9565F}" srcOrd="11" destOrd="0" parTransId="{8D9AC37B-B1C6-4D4E-9067-161B8F8E759D}" sibTransId="{D7245D29-A181-4CC7-8522-2A5C3D564B12}"/>
    <dgm:cxn modelId="{CB9199FB-3B91-42B9-9F74-10BA6F7643DA}" type="presOf" srcId="{98FFBA85-D785-4C52-83B9-A4DC79A6F0B7}" destId="{D505A0BC-2353-4EAD-A519-BA4730AD0A64}" srcOrd="0" destOrd="0" presId="urn:microsoft.com/office/officeart/2005/8/layout/chevron2"/>
    <dgm:cxn modelId="{23DE03F0-ED9B-413E-8475-71C4728FF54C}" srcId="{83D9EED9-0F06-4427-B8BC-605B3254321B}" destId="{98FFBA85-D785-4C52-83B9-A4DC79A6F0B7}" srcOrd="4" destOrd="0" parTransId="{E2E4DB1F-9268-40C7-98AF-9B9267DE5185}" sibTransId="{52538BB3-FD04-45BA-8FDF-8B459D20AF19}"/>
    <dgm:cxn modelId="{DAAA5027-5DE4-4978-83F9-CD62EF9A58EA}" type="presOf" srcId="{B32CB9B1-5E59-4AAE-8561-DBA85DCC7667}" destId="{9259ADF5-691D-40A8-AAC0-BCC5AFD5D582}" srcOrd="0" destOrd="0" presId="urn:microsoft.com/office/officeart/2005/8/layout/chevron2"/>
    <dgm:cxn modelId="{556489E6-5074-4642-A4B2-B18EA1FCF6E9}" type="presOf" srcId="{0CC5042B-14D7-4129-96A3-4A3C5A444B82}" destId="{151F08C2-3D15-453D-AD08-C662F6931196}" srcOrd="0" destOrd="0" presId="urn:microsoft.com/office/officeart/2005/8/layout/chevron2"/>
    <dgm:cxn modelId="{B65FA48D-FF37-431D-AD50-39BAC0F5771E}" type="presOf" srcId="{846A0463-7EE8-4EBA-B7B9-B694DA842F30}" destId="{657BD479-F26B-4CDA-8327-C00D12845584}" srcOrd="0" destOrd="0" presId="urn:microsoft.com/office/officeart/2005/8/layout/chevron2"/>
    <dgm:cxn modelId="{7B4C22FA-54CA-4048-A4E1-F5186B57C257}" type="presOf" srcId="{9DB24F9C-C86C-4D7A-8F58-5B8CA2DC771B}" destId="{7F7E6D5A-9D89-4154-891B-BAF45DC54B3F}" srcOrd="0" destOrd="0" presId="urn:microsoft.com/office/officeart/2005/8/layout/chevron2"/>
    <dgm:cxn modelId="{DB29340E-9C29-4AD4-8831-42EDDB4CB67D}" srcId="{2466922F-417D-4BD2-A59E-67B829C93930}" destId="{B32CB9B1-5E59-4AAE-8561-DBA85DCC7667}" srcOrd="0" destOrd="0" parTransId="{E01EE21A-21E8-4CBC-8637-571CD286F43F}" sibTransId="{24AC96B8-59AD-4BBA-96EE-EF6684F23EF5}"/>
    <dgm:cxn modelId="{77B99F81-BFB5-46A4-8679-8E7B65D29068}" srcId="{83D9EED9-0F06-4427-B8BC-605B3254321B}" destId="{F524B6C3-0681-4A28-A0AA-721AE4A503A4}" srcOrd="2" destOrd="0" parTransId="{0994A321-3E2B-4978-9A1A-CFF28241C87A}" sibTransId="{6BCEE242-6FBD-4883-83AF-90DB54DC598C}"/>
    <dgm:cxn modelId="{BA8A3211-A551-47C1-8FB1-680B5CBB9691}" type="presOf" srcId="{4B8F87BE-2F9B-4608-BFBD-039503083D0D}" destId="{264F57B5-C8CC-46B3-9C95-947433AAD5E0}" srcOrd="0" destOrd="0" presId="urn:microsoft.com/office/officeart/2005/8/layout/chevron2"/>
    <dgm:cxn modelId="{4430FDBD-A6AE-4E04-BF03-EABF8DFB4D5F}" srcId="{83D9EED9-0F06-4427-B8BC-605B3254321B}" destId="{5C0011E9-1ED5-4E24-9F5C-846E7D91B2CD}" srcOrd="12" destOrd="0" parTransId="{5A998A02-9FA8-48CF-8B2C-5A873DD6AE43}" sibTransId="{8FDFE539-8208-4443-82C0-EFA895DAA432}"/>
    <dgm:cxn modelId="{DD2EB4C2-8DF3-457F-BDB2-C7E824F3C0E4}" srcId="{83D9EED9-0F06-4427-B8BC-605B3254321B}" destId="{7A8532F0-54E8-4BFE-B4DA-59CD003CEDB9}" srcOrd="7" destOrd="0" parTransId="{935B299C-BB5B-435F-8927-300D6B60CA35}" sibTransId="{286E68E2-3A93-41DF-93CB-30E5D6267D36}"/>
    <dgm:cxn modelId="{208BE15F-855B-4C23-A776-9BC65EE182C3}" srcId="{E3F410DF-42D0-426F-8244-1D4E813739F0}" destId="{9DB24F9C-C86C-4D7A-8F58-5B8CA2DC771B}" srcOrd="0" destOrd="0" parTransId="{0A0195A7-A42D-4572-973A-B44EC6E94DEB}" sibTransId="{BD307C4D-9B61-48B5-9995-B12A5A3B8B9D}"/>
    <dgm:cxn modelId="{68CC013D-6C69-428B-8EB4-54EB5DBB0143}" srcId="{83D9EED9-0F06-4427-B8BC-605B3254321B}" destId="{7AC9E192-9C6A-4EFA-8961-8172F951D499}" srcOrd="1" destOrd="0" parTransId="{677499B3-014A-4945-B377-48565DA27347}" sibTransId="{93D0B601-150A-4900-AED0-DC25B483D22C}"/>
    <dgm:cxn modelId="{028FB622-E23F-464B-8098-59C4AE4BE513}" type="presOf" srcId="{F524B6C3-0681-4A28-A0AA-721AE4A503A4}" destId="{A610AB25-94AF-4410-B5F8-519C86B6CE82}" srcOrd="0" destOrd="0" presId="urn:microsoft.com/office/officeart/2005/8/layout/chevron2"/>
    <dgm:cxn modelId="{C27D3775-3BFF-4CE5-AC8D-DA1ED543B402}" type="presOf" srcId="{ED564709-FA96-4F82-B040-A1992570C5B2}" destId="{D7E73883-34AD-40B6-B7E8-10EAFABA9DB3}" srcOrd="0" destOrd="0" presId="urn:microsoft.com/office/officeart/2005/8/layout/chevron2"/>
    <dgm:cxn modelId="{18DDEA53-4435-4D47-A9F7-9894E76BBF73}" type="presOf" srcId="{095A5AFC-2081-4BED-A2D8-AAC5DDA02F20}" destId="{BF46F035-0185-432C-A326-E26744325F7A}" srcOrd="0" destOrd="0" presId="urn:microsoft.com/office/officeart/2005/8/layout/chevron2"/>
    <dgm:cxn modelId="{296FACE2-52D2-4DEE-A8B4-2BCF941D9B36}" type="presOf" srcId="{7AC9E192-9C6A-4EFA-8961-8172F951D499}" destId="{F31A58BC-AD92-4D41-9004-16483011F6B1}" srcOrd="0" destOrd="0" presId="urn:microsoft.com/office/officeart/2005/8/layout/chevron2"/>
    <dgm:cxn modelId="{6C3BA163-9B99-402F-B6F6-FE4004FCBC6B}" srcId="{DF570052-8D18-4243-B959-176EAC8EC859}" destId="{4B8F87BE-2F9B-4608-BFBD-039503083D0D}" srcOrd="0" destOrd="0" parTransId="{9C099C44-FBB8-407A-B7D7-A7CF8472DE21}" sibTransId="{05139E30-2F2C-423C-B45B-B24CCB3B49D2}"/>
    <dgm:cxn modelId="{34C0753B-9977-4904-816B-66E1310EE05C}" type="presOf" srcId="{9FA41454-3E0C-466D-9E8B-7767148ED317}" destId="{B7B0D29A-5FF0-4E19-8D2A-DBE3AA2FDA07}" srcOrd="0" destOrd="0" presId="urn:microsoft.com/office/officeart/2005/8/layout/chevron2"/>
    <dgm:cxn modelId="{26E43EFA-CC3A-4F74-8D2A-AC012B202A98}" srcId="{83D9EED9-0F06-4427-B8BC-605B3254321B}" destId="{E3F410DF-42D0-426F-8244-1D4E813739F0}" srcOrd="6" destOrd="0" parTransId="{8F7F7B0A-3548-4CF9-B026-F0F9C39FBA38}" sibTransId="{7C564FCB-67B6-49A8-AE51-5C132C6628E6}"/>
    <dgm:cxn modelId="{973B1FC5-52F0-46F2-B478-828ABF4A5C9B}" srcId="{83D9EED9-0F06-4427-B8BC-605B3254321B}" destId="{2466922F-417D-4BD2-A59E-67B829C93930}" srcOrd="0" destOrd="0" parTransId="{1602D435-1231-43E1-BA0A-2B8D7D220F9F}" sibTransId="{03C051BB-F128-4DD0-84DA-F8BA3B5B732B}"/>
    <dgm:cxn modelId="{3C3A1F85-C74F-494F-829E-E5A1D8EF75DB}" srcId="{83D9EED9-0F06-4427-B8BC-605B3254321B}" destId="{095A5AFC-2081-4BED-A2D8-AAC5DDA02F20}" srcOrd="5" destOrd="0" parTransId="{1471A776-C357-46B1-8497-24297019ABAB}" sibTransId="{58D79BA0-362B-4155-82BB-3B4289128BE6}"/>
    <dgm:cxn modelId="{E1EF3A25-0FB6-4551-96EC-E25659815EDE}" type="presOf" srcId="{5C0011E9-1ED5-4E24-9F5C-846E7D91B2CD}" destId="{DBA64D15-30CE-4253-8B4E-78129DD16BEA}" srcOrd="0" destOrd="0" presId="urn:microsoft.com/office/officeart/2005/8/layout/chevron2"/>
    <dgm:cxn modelId="{AABC905F-128E-4202-BAEF-2A944B5E6460}" type="presOf" srcId="{AFBD663B-1BDF-4A0A-8158-B4FD0158AC5F}" destId="{65F30FCA-A549-45F5-B601-31000B137F3A}" srcOrd="0" destOrd="0" presId="urn:microsoft.com/office/officeart/2005/8/layout/chevron2"/>
    <dgm:cxn modelId="{56E039DF-788C-4B0D-86D4-9589273B45C9}" srcId="{83D9EED9-0F06-4427-B8BC-605B3254321B}" destId="{E1DEE7CF-5F7D-4E24-A37B-F035169AA287}" srcOrd="9" destOrd="0" parTransId="{812CE31F-F9D2-4F5F-924F-4BF5A5F07AB3}" sibTransId="{7D7D7385-1D9C-43DD-B4AB-FE9E512F1B3F}"/>
    <dgm:cxn modelId="{309D461C-8591-4A7F-B500-A34DB08D7FF8}" type="presOf" srcId="{E1DEE7CF-5F7D-4E24-A37B-F035169AA287}" destId="{258ED83C-D5F6-4838-86F4-9FF5FEA38C88}" srcOrd="0" destOrd="0" presId="urn:microsoft.com/office/officeart/2005/8/layout/chevron2"/>
    <dgm:cxn modelId="{F38C206A-BB75-4393-B35D-F2C6FB17B5FE}" type="presOf" srcId="{D2F40DC2-5923-46B4-8F0F-27B73CE9565F}" destId="{EA851C3C-CE7A-4674-A343-1319CC067A29}" srcOrd="0" destOrd="0" presId="urn:microsoft.com/office/officeart/2005/8/layout/chevron2"/>
    <dgm:cxn modelId="{C47AB021-0ADF-4E7E-97CD-FAB31B2B4B48}" srcId="{7A8532F0-54E8-4BFE-B4DA-59CD003CEDB9}" destId="{886C226F-57DC-4A8C-9202-E40C8CB0442C}" srcOrd="0" destOrd="0" parTransId="{F3798EB3-EBAF-4E9E-BA5D-FC4D8BFAE28B}" sibTransId="{0D919D0B-990B-41C9-B9E0-BCEF72EAAEF9}"/>
    <dgm:cxn modelId="{248DDA2C-A357-41C9-BDCB-2B5153C82579}" srcId="{83D9EED9-0F06-4427-B8BC-605B3254321B}" destId="{752711DA-A447-48D5-907F-3261BD141A7D}" srcOrd="8" destOrd="0" parTransId="{85C3C481-F684-4E24-8BD0-7715077B08C8}" sibTransId="{62153DC3-DD31-4740-9F45-F608929AD0D1}"/>
    <dgm:cxn modelId="{B8582632-68A7-4FB5-8B24-DDA9CABD6262}" srcId="{83D9EED9-0F06-4427-B8BC-605B3254321B}" destId="{9FA41454-3E0C-466D-9E8B-7767148ED317}" srcOrd="3" destOrd="0" parTransId="{267D5F56-94FB-44F9-A7B1-F26C3BC4E8C0}" sibTransId="{6341265C-D02C-4596-87B8-B2496B314203}"/>
    <dgm:cxn modelId="{124EF79E-A9E9-4E24-8B3B-350DB72C2177}" srcId="{D2F40DC2-5923-46B4-8F0F-27B73CE9565F}" destId="{6845E13C-BA14-416E-8A02-5C9071CF1BB0}" srcOrd="0" destOrd="0" parTransId="{363D705F-0601-4F2B-90EF-E5E97EA1CF57}" sibTransId="{F7411738-89E2-4E31-8581-090FBFD27403}"/>
    <dgm:cxn modelId="{EFD5FE9F-CC29-4B06-A393-211E0CECADBC}" type="presOf" srcId="{7A8532F0-54E8-4BFE-B4DA-59CD003CEDB9}" destId="{E24B2331-2A97-419E-8894-4B32790F7304}" srcOrd="0" destOrd="0" presId="urn:microsoft.com/office/officeart/2005/8/layout/chevron2"/>
    <dgm:cxn modelId="{2A1594C4-F321-41AF-A504-D5CB16DE58A0}" type="presOf" srcId="{E3F410DF-42D0-426F-8244-1D4E813739F0}" destId="{3F4E7577-2015-42C2-A4BD-2059A9996F1F}" srcOrd="0" destOrd="0" presId="urn:microsoft.com/office/officeart/2005/8/layout/chevron2"/>
    <dgm:cxn modelId="{CC38E069-CA5D-49BE-968B-8E2F63BE2020}" srcId="{F524B6C3-0681-4A28-A0AA-721AE4A503A4}" destId="{AFBD663B-1BDF-4A0A-8158-B4FD0158AC5F}" srcOrd="0" destOrd="0" parTransId="{B16A5287-F375-488B-957B-CEBE11E966D7}" sibTransId="{62576F3F-9917-470A-882A-B504F438AFDE}"/>
    <dgm:cxn modelId="{928D60BF-619B-488C-853E-16D026DE5F36}" type="presOf" srcId="{6845E13C-BA14-416E-8A02-5C9071CF1BB0}" destId="{C39887B5-E46D-4A2D-9479-3C2B53D0024A}" srcOrd="0" destOrd="0" presId="urn:microsoft.com/office/officeart/2005/8/layout/chevron2"/>
    <dgm:cxn modelId="{B72CFC62-32B1-4894-9820-4B93DAEBF4D2}" srcId="{E1DEE7CF-5F7D-4E24-A37B-F035169AA287}" destId="{ED564709-FA96-4F82-B040-A1992570C5B2}" srcOrd="0" destOrd="0" parTransId="{D40170E3-C93D-4FF4-B030-4614E85D3F6F}" sibTransId="{B54BD750-9D85-4F18-8195-71AE02E18410}"/>
    <dgm:cxn modelId="{32D61A51-5832-4F29-B2A4-58298064C102}" srcId="{98FFBA85-D785-4C52-83B9-A4DC79A6F0B7}" destId="{0CC5042B-14D7-4129-96A3-4A3C5A444B82}" srcOrd="0" destOrd="0" parTransId="{36AD60A2-F168-4807-9803-C226DF09F617}" sibTransId="{269992C8-C072-4A60-BCE9-8FA2454644E8}"/>
    <dgm:cxn modelId="{6D173E4F-B8C4-473F-96A7-721D1EE2DC88}" type="presParOf" srcId="{C4EB961C-6668-4BC6-9909-97A72BC37B8D}" destId="{73B2AE85-E4F5-4674-9D98-C624E1CE0FE1}" srcOrd="0" destOrd="0" presId="urn:microsoft.com/office/officeart/2005/8/layout/chevron2"/>
    <dgm:cxn modelId="{91D2C06B-1C8B-404C-B07C-F0CF68A91895}" type="presParOf" srcId="{73B2AE85-E4F5-4674-9D98-C624E1CE0FE1}" destId="{4D524C6D-9147-479A-8799-6A8D4F212156}" srcOrd="0" destOrd="0" presId="urn:microsoft.com/office/officeart/2005/8/layout/chevron2"/>
    <dgm:cxn modelId="{C9204DB6-0B0E-43D2-B823-BE974CA4AAF0}" type="presParOf" srcId="{73B2AE85-E4F5-4674-9D98-C624E1CE0FE1}" destId="{9259ADF5-691D-40A8-AAC0-BCC5AFD5D582}" srcOrd="1" destOrd="0" presId="urn:microsoft.com/office/officeart/2005/8/layout/chevron2"/>
    <dgm:cxn modelId="{2D9BDB3A-3BC2-4508-9AF6-AE3593BEFE76}" type="presParOf" srcId="{C4EB961C-6668-4BC6-9909-97A72BC37B8D}" destId="{FAC3D163-5919-4A93-A415-971A89CFA11C}" srcOrd="1" destOrd="0" presId="urn:microsoft.com/office/officeart/2005/8/layout/chevron2"/>
    <dgm:cxn modelId="{817999BC-ECF9-496E-A64D-68E4954287FC}" type="presParOf" srcId="{C4EB961C-6668-4BC6-9909-97A72BC37B8D}" destId="{3D5E25E8-0EC9-4AF1-9669-38C53FFF1516}" srcOrd="2" destOrd="0" presId="urn:microsoft.com/office/officeart/2005/8/layout/chevron2"/>
    <dgm:cxn modelId="{B341A829-C5B1-4894-8B70-8B20F450774E}" type="presParOf" srcId="{3D5E25E8-0EC9-4AF1-9669-38C53FFF1516}" destId="{F31A58BC-AD92-4D41-9004-16483011F6B1}" srcOrd="0" destOrd="0" presId="urn:microsoft.com/office/officeart/2005/8/layout/chevron2"/>
    <dgm:cxn modelId="{8C38EF98-19EA-4204-8E98-B12846B32A21}" type="presParOf" srcId="{3D5E25E8-0EC9-4AF1-9669-38C53FFF1516}" destId="{9CE28113-C90E-445A-9F9D-373B81B98694}" srcOrd="1" destOrd="0" presId="urn:microsoft.com/office/officeart/2005/8/layout/chevron2"/>
    <dgm:cxn modelId="{DB07FCC3-55C7-454B-B766-2255E8EFC99A}" type="presParOf" srcId="{C4EB961C-6668-4BC6-9909-97A72BC37B8D}" destId="{D1EACED7-649A-412A-AD06-43FBD9A1C643}" srcOrd="3" destOrd="0" presId="urn:microsoft.com/office/officeart/2005/8/layout/chevron2"/>
    <dgm:cxn modelId="{9CE53A88-7928-4650-85FB-0BCF3EEE7461}" type="presParOf" srcId="{C4EB961C-6668-4BC6-9909-97A72BC37B8D}" destId="{810591E8-3589-426D-A5A6-3B6FC6FEA8BC}" srcOrd="4" destOrd="0" presId="urn:microsoft.com/office/officeart/2005/8/layout/chevron2"/>
    <dgm:cxn modelId="{496379BB-6915-4DA5-A051-0919C1C65D60}" type="presParOf" srcId="{810591E8-3589-426D-A5A6-3B6FC6FEA8BC}" destId="{A610AB25-94AF-4410-B5F8-519C86B6CE82}" srcOrd="0" destOrd="0" presId="urn:microsoft.com/office/officeart/2005/8/layout/chevron2"/>
    <dgm:cxn modelId="{28C0637D-C932-46FA-A344-E12E755FC640}" type="presParOf" srcId="{810591E8-3589-426D-A5A6-3B6FC6FEA8BC}" destId="{65F30FCA-A549-45F5-B601-31000B137F3A}" srcOrd="1" destOrd="0" presId="urn:microsoft.com/office/officeart/2005/8/layout/chevron2"/>
    <dgm:cxn modelId="{3194253B-5B2C-4B44-90E3-9A0DF35B26D0}" type="presParOf" srcId="{C4EB961C-6668-4BC6-9909-97A72BC37B8D}" destId="{DD8F1CAE-BC5B-4595-943E-7D19082D77AA}" srcOrd="5" destOrd="0" presId="urn:microsoft.com/office/officeart/2005/8/layout/chevron2"/>
    <dgm:cxn modelId="{02CD7075-AE10-4120-8B6E-40837E13E7E1}" type="presParOf" srcId="{C4EB961C-6668-4BC6-9909-97A72BC37B8D}" destId="{6426DA3F-CB33-46D3-A0D7-B365A926FF6C}" srcOrd="6" destOrd="0" presId="urn:microsoft.com/office/officeart/2005/8/layout/chevron2"/>
    <dgm:cxn modelId="{ADBE5555-F450-4038-8A44-0A41D842E586}" type="presParOf" srcId="{6426DA3F-CB33-46D3-A0D7-B365A926FF6C}" destId="{B7B0D29A-5FF0-4E19-8D2A-DBE3AA2FDA07}" srcOrd="0" destOrd="0" presId="urn:microsoft.com/office/officeart/2005/8/layout/chevron2"/>
    <dgm:cxn modelId="{E15EC5DC-CF5B-4B6A-876D-38A1E43F4CAE}" type="presParOf" srcId="{6426DA3F-CB33-46D3-A0D7-B365A926FF6C}" destId="{4597701E-1C2E-41CA-9FD8-AFA8B9276FA9}" srcOrd="1" destOrd="0" presId="urn:microsoft.com/office/officeart/2005/8/layout/chevron2"/>
    <dgm:cxn modelId="{D2D426FA-5525-452B-825C-5A296688A13E}" type="presParOf" srcId="{C4EB961C-6668-4BC6-9909-97A72BC37B8D}" destId="{250628AD-7FA8-4542-8A8E-B445B481719A}" srcOrd="7" destOrd="0" presId="urn:microsoft.com/office/officeart/2005/8/layout/chevron2"/>
    <dgm:cxn modelId="{75C1E9B1-C68B-4AC3-BB96-55FA66622CC4}" type="presParOf" srcId="{C4EB961C-6668-4BC6-9909-97A72BC37B8D}" destId="{7F9E61A9-E873-441F-B453-B14204D5D920}" srcOrd="8" destOrd="0" presId="urn:microsoft.com/office/officeart/2005/8/layout/chevron2"/>
    <dgm:cxn modelId="{2D87DC0A-140F-4A4A-B3CF-FDFE9AFFB719}" type="presParOf" srcId="{7F9E61A9-E873-441F-B453-B14204D5D920}" destId="{D505A0BC-2353-4EAD-A519-BA4730AD0A64}" srcOrd="0" destOrd="0" presId="urn:microsoft.com/office/officeart/2005/8/layout/chevron2"/>
    <dgm:cxn modelId="{1DE68644-355B-45F8-9982-21F17882EBEE}" type="presParOf" srcId="{7F9E61A9-E873-441F-B453-B14204D5D920}" destId="{151F08C2-3D15-453D-AD08-C662F6931196}" srcOrd="1" destOrd="0" presId="urn:microsoft.com/office/officeart/2005/8/layout/chevron2"/>
    <dgm:cxn modelId="{7ED3D84D-A971-47C2-8F9C-436479F47203}" type="presParOf" srcId="{C4EB961C-6668-4BC6-9909-97A72BC37B8D}" destId="{32077116-D29F-4271-9838-EC4B2C57387B}" srcOrd="9" destOrd="0" presId="urn:microsoft.com/office/officeart/2005/8/layout/chevron2"/>
    <dgm:cxn modelId="{088060CE-B8BC-4EB7-BADA-CC537408BCDD}" type="presParOf" srcId="{C4EB961C-6668-4BC6-9909-97A72BC37B8D}" destId="{795A1755-58AE-4E43-9C48-9BB299A945D7}" srcOrd="10" destOrd="0" presId="urn:microsoft.com/office/officeart/2005/8/layout/chevron2"/>
    <dgm:cxn modelId="{1ABED4A2-66AB-4FFA-AFA0-1ADD3F1CA1D6}" type="presParOf" srcId="{795A1755-58AE-4E43-9C48-9BB299A945D7}" destId="{BF46F035-0185-432C-A326-E26744325F7A}" srcOrd="0" destOrd="0" presId="urn:microsoft.com/office/officeart/2005/8/layout/chevron2"/>
    <dgm:cxn modelId="{4EF4850B-4A2B-4B71-BF1F-11B0BE9F9D99}" type="presParOf" srcId="{795A1755-58AE-4E43-9C48-9BB299A945D7}" destId="{770BF1DF-B419-4143-9C00-C915FEE14656}" srcOrd="1" destOrd="0" presId="urn:microsoft.com/office/officeart/2005/8/layout/chevron2"/>
    <dgm:cxn modelId="{D69146A0-8B24-4006-B2E3-DFC0BE8B6CB6}" type="presParOf" srcId="{C4EB961C-6668-4BC6-9909-97A72BC37B8D}" destId="{4FB13AA6-BC67-46B5-A410-FA0FBB7C645C}" srcOrd="11" destOrd="0" presId="urn:microsoft.com/office/officeart/2005/8/layout/chevron2"/>
    <dgm:cxn modelId="{B9EAB2DB-4F38-4F54-B5FD-875893B4A2E4}" type="presParOf" srcId="{C4EB961C-6668-4BC6-9909-97A72BC37B8D}" destId="{80D7EAEF-5E90-4C15-B615-15C5CFF04156}" srcOrd="12" destOrd="0" presId="urn:microsoft.com/office/officeart/2005/8/layout/chevron2"/>
    <dgm:cxn modelId="{1EB664D0-CE18-40F1-9CEB-AF1FA0B9A6D7}" type="presParOf" srcId="{80D7EAEF-5E90-4C15-B615-15C5CFF04156}" destId="{3F4E7577-2015-42C2-A4BD-2059A9996F1F}" srcOrd="0" destOrd="0" presId="urn:microsoft.com/office/officeart/2005/8/layout/chevron2"/>
    <dgm:cxn modelId="{98846BE2-C785-4ED4-8780-EFB3156F9648}" type="presParOf" srcId="{80D7EAEF-5E90-4C15-B615-15C5CFF04156}" destId="{7F7E6D5A-9D89-4154-891B-BAF45DC54B3F}" srcOrd="1" destOrd="0" presId="urn:microsoft.com/office/officeart/2005/8/layout/chevron2"/>
    <dgm:cxn modelId="{20813E0F-B918-4D97-8409-D6BA6EADB339}" type="presParOf" srcId="{C4EB961C-6668-4BC6-9909-97A72BC37B8D}" destId="{849920CD-7409-45D2-AC3C-81DCBE2EC22E}" srcOrd="13" destOrd="0" presId="urn:microsoft.com/office/officeart/2005/8/layout/chevron2"/>
    <dgm:cxn modelId="{69963E7A-355C-4BD8-A92E-C4D70C3FF09F}" type="presParOf" srcId="{C4EB961C-6668-4BC6-9909-97A72BC37B8D}" destId="{C50B596B-D078-4418-ACE4-4DBA1B44845A}" srcOrd="14" destOrd="0" presId="urn:microsoft.com/office/officeart/2005/8/layout/chevron2"/>
    <dgm:cxn modelId="{570C1430-8558-42ED-A436-50A0D8FEC3F7}" type="presParOf" srcId="{C50B596B-D078-4418-ACE4-4DBA1B44845A}" destId="{E24B2331-2A97-419E-8894-4B32790F7304}" srcOrd="0" destOrd="0" presId="urn:microsoft.com/office/officeart/2005/8/layout/chevron2"/>
    <dgm:cxn modelId="{B1877B28-5213-412C-8DF7-D7C546FF1BDF}" type="presParOf" srcId="{C50B596B-D078-4418-ACE4-4DBA1B44845A}" destId="{2DA1FB30-B873-4B59-85E8-AF99AF0B776E}" srcOrd="1" destOrd="0" presId="urn:microsoft.com/office/officeart/2005/8/layout/chevron2"/>
    <dgm:cxn modelId="{D6A421ED-288B-4494-9C56-B11B76F4DECD}" type="presParOf" srcId="{C4EB961C-6668-4BC6-9909-97A72BC37B8D}" destId="{491F16E2-4FE5-4210-A9AE-7DF49514B0DF}" srcOrd="15" destOrd="0" presId="urn:microsoft.com/office/officeart/2005/8/layout/chevron2"/>
    <dgm:cxn modelId="{69147696-DF9A-4E79-9CFD-2A43FFC9CDC9}" type="presParOf" srcId="{C4EB961C-6668-4BC6-9909-97A72BC37B8D}" destId="{ECE21EF8-256D-4FBF-8932-B0D8182D868D}" srcOrd="16" destOrd="0" presId="urn:microsoft.com/office/officeart/2005/8/layout/chevron2"/>
    <dgm:cxn modelId="{93299637-46B3-4DBF-BFC3-088BF367BA5D}" type="presParOf" srcId="{ECE21EF8-256D-4FBF-8932-B0D8182D868D}" destId="{EDB25399-D39C-4C25-8DA9-D2F0632E88C9}" srcOrd="0" destOrd="0" presId="urn:microsoft.com/office/officeart/2005/8/layout/chevron2"/>
    <dgm:cxn modelId="{FB0BBCF6-C12E-41BB-9F63-C6EC21B2134F}" type="presParOf" srcId="{ECE21EF8-256D-4FBF-8932-B0D8182D868D}" destId="{657BD479-F26B-4CDA-8327-C00D12845584}" srcOrd="1" destOrd="0" presId="urn:microsoft.com/office/officeart/2005/8/layout/chevron2"/>
    <dgm:cxn modelId="{16A3C667-2B0C-4C42-9E19-538BF0831D58}" type="presParOf" srcId="{C4EB961C-6668-4BC6-9909-97A72BC37B8D}" destId="{226BC39D-D43D-4040-A9D7-7F5ADC6F056E}" srcOrd="17" destOrd="0" presId="urn:microsoft.com/office/officeart/2005/8/layout/chevron2"/>
    <dgm:cxn modelId="{BF65B991-37AD-43DD-9437-45A3AF04655D}" type="presParOf" srcId="{C4EB961C-6668-4BC6-9909-97A72BC37B8D}" destId="{52FAF737-EDBC-419F-B88D-47A90233515F}" srcOrd="18" destOrd="0" presId="urn:microsoft.com/office/officeart/2005/8/layout/chevron2"/>
    <dgm:cxn modelId="{0BAF9CDA-2A48-4DBA-B1E7-A88C8B22947E}" type="presParOf" srcId="{52FAF737-EDBC-419F-B88D-47A90233515F}" destId="{258ED83C-D5F6-4838-86F4-9FF5FEA38C88}" srcOrd="0" destOrd="0" presId="urn:microsoft.com/office/officeart/2005/8/layout/chevron2"/>
    <dgm:cxn modelId="{A9D3EE85-C177-4FEB-A838-F4C00300A6CC}" type="presParOf" srcId="{52FAF737-EDBC-419F-B88D-47A90233515F}" destId="{D7E73883-34AD-40B6-B7E8-10EAFABA9DB3}" srcOrd="1" destOrd="0" presId="urn:microsoft.com/office/officeart/2005/8/layout/chevron2"/>
    <dgm:cxn modelId="{764BFE44-C25F-454F-BCC4-5EB4104558BE}" type="presParOf" srcId="{C4EB961C-6668-4BC6-9909-97A72BC37B8D}" destId="{DA4ED9BC-4D25-45E2-9BAD-9D4A0ABF33D3}" srcOrd="19" destOrd="0" presId="urn:microsoft.com/office/officeart/2005/8/layout/chevron2"/>
    <dgm:cxn modelId="{06D0DD7D-668B-4086-B3A0-759C32435848}" type="presParOf" srcId="{C4EB961C-6668-4BC6-9909-97A72BC37B8D}" destId="{E9075606-68F5-4D0E-A136-34A082251EE3}" srcOrd="20" destOrd="0" presId="urn:microsoft.com/office/officeart/2005/8/layout/chevron2"/>
    <dgm:cxn modelId="{BDBAF4F3-92E1-4C8A-B27F-9A6A1FEB6AE0}" type="presParOf" srcId="{E9075606-68F5-4D0E-A136-34A082251EE3}" destId="{767D6C2E-9997-4D6F-8EDD-4A8969E76193}" srcOrd="0" destOrd="0" presId="urn:microsoft.com/office/officeart/2005/8/layout/chevron2"/>
    <dgm:cxn modelId="{0E4FC74C-98F1-4178-A99D-943D82EF68B1}" type="presParOf" srcId="{E9075606-68F5-4D0E-A136-34A082251EE3}" destId="{264F57B5-C8CC-46B3-9C95-947433AAD5E0}" srcOrd="1" destOrd="0" presId="urn:microsoft.com/office/officeart/2005/8/layout/chevron2"/>
    <dgm:cxn modelId="{3C500E4E-A002-4DB2-B87E-C89EBC5A858E}" type="presParOf" srcId="{C4EB961C-6668-4BC6-9909-97A72BC37B8D}" destId="{90D01399-EFEF-4F43-ABC0-2AD4A2D2C41F}" srcOrd="21" destOrd="0" presId="urn:microsoft.com/office/officeart/2005/8/layout/chevron2"/>
    <dgm:cxn modelId="{546E1183-B33A-4EA8-A28D-272C0F414C8D}" type="presParOf" srcId="{C4EB961C-6668-4BC6-9909-97A72BC37B8D}" destId="{74FD007B-1B96-4046-901E-AD04C4AB7219}" srcOrd="22" destOrd="0" presId="urn:microsoft.com/office/officeart/2005/8/layout/chevron2"/>
    <dgm:cxn modelId="{D8EA1471-7D1E-4699-9B2B-CB88FF53941A}" type="presParOf" srcId="{74FD007B-1B96-4046-901E-AD04C4AB7219}" destId="{EA851C3C-CE7A-4674-A343-1319CC067A29}" srcOrd="0" destOrd="0" presId="urn:microsoft.com/office/officeart/2005/8/layout/chevron2"/>
    <dgm:cxn modelId="{CC745F7C-00B5-4F77-BC63-87B56A41C5C1}" type="presParOf" srcId="{74FD007B-1B96-4046-901E-AD04C4AB7219}" destId="{C39887B5-E46D-4A2D-9479-3C2B53D0024A}" srcOrd="1" destOrd="0" presId="urn:microsoft.com/office/officeart/2005/8/layout/chevron2"/>
    <dgm:cxn modelId="{76FEE9EF-7DC6-49C5-87F0-F7CDD8468FED}" type="presParOf" srcId="{C4EB961C-6668-4BC6-9909-97A72BC37B8D}" destId="{D2FA81A3-51E4-4B3C-B192-2928BD5465B9}" srcOrd="23" destOrd="0" presId="urn:microsoft.com/office/officeart/2005/8/layout/chevron2"/>
    <dgm:cxn modelId="{CD62C648-0F94-4208-B34E-BCE3B0A81CB8}" type="presParOf" srcId="{C4EB961C-6668-4BC6-9909-97A72BC37B8D}" destId="{8D4C3AA6-C7B9-4F4C-B51E-133EC097E267}" srcOrd="24" destOrd="0" presId="urn:microsoft.com/office/officeart/2005/8/layout/chevron2"/>
    <dgm:cxn modelId="{604688ED-0DC4-4D4E-9E27-262EE83F6956}" type="presParOf" srcId="{8D4C3AA6-C7B9-4F4C-B51E-133EC097E267}" destId="{DBA64D15-30CE-4253-8B4E-78129DD16BEA}" srcOrd="0" destOrd="0" presId="urn:microsoft.com/office/officeart/2005/8/layout/chevron2"/>
    <dgm:cxn modelId="{2921ED7F-1FE9-48F7-812C-5109E1505F11}" type="presParOf" srcId="{8D4C3AA6-C7B9-4F4C-B51E-133EC097E267}" destId="{CC0FC6D6-CF1C-41D8-8249-B546E3F3589C}"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3C92C9-9A3D-4DE5-8501-D80BF3455F5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710B829-E406-4AB1-A602-07A2D7AC5731}">
      <dgm:prSet custT="1"/>
      <dgm:spPr/>
      <dgm:t>
        <a:bodyPr/>
        <a:lstStyle/>
        <a:p>
          <a:pPr rtl="0"/>
          <a:r>
            <a:rPr lang="en-US" sz="1800" dirty="0" smtClean="0">
              <a:latin typeface="Helvetica" pitchFamily="34" charset="0"/>
              <a:cs typeface="Helvetica" pitchFamily="34" charset="0"/>
            </a:rPr>
            <a:t>1.</a:t>
          </a:r>
          <a:r>
            <a:rPr lang="en-US" sz="1400" dirty="0" smtClean="0"/>
            <a:t>	</a:t>
          </a:r>
          <a:r>
            <a:rPr lang="uk-UA" sz="1800" dirty="0" smtClean="0">
              <a:latin typeface="Helvetica" pitchFamily="34" charset="0"/>
              <a:cs typeface="Helvetica" pitchFamily="34" charset="0"/>
            </a:rPr>
            <a:t>Сфера застосування</a:t>
          </a:r>
          <a:endParaRPr lang="en-US" sz="1400" dirty="0">
            <a:latin typeface="Helvetica" pitchFamily="34" charset="0"/>
            <a:cs typeface="Helvetica" pitchFamily="34" charset="0"/>
          </a:endParaRPr>
        </a:p>
      </dgm:t>
    </dgm:pt>
    <dgm:pt modelId="{AB93AEBF-1371-4A3F-BC76-51EB74B6443B}" type="parTrans" cxnId="{794356C0-3D0D-4CC0-A2FA-7E9C2EF2617E}">
      <dgm:prSet/>
      <dgm:spPr/>
      <dgm:t>
        <a:bodyPr/>
        <a:lstStyle/>
        <a:p>
          <a:endParaRPr lang="en-US" sz="1400"/>
        </a:p>
      </dgm:t>
    </dgm:pt>
    <dgm:pt modelId="{DF6992D6-9D5F-476C-A4D8-BBB2A3D19C13}" type="sibTrans" cxnId="{794356C0-3D0D-4CC0-A2FA-7E9C2EF2617E}">
      <dgm:prSet/>
      <dgm:spPr/>
      <dgm:t>
        <a:bodyPr/>
        <a:lstStyle/>
        <a:p>
          <a:endParaRPr lang="en-US" sz="1400"/>
        </a:p>
      </dgm:t>
    </dgm:pt>
    <dgm:pt modelId="{46A48518-CB5D-4E2A-9E88-DB83E255B811}">
      <dgm:prSet custT="1"/>
      <dgm:spPr/>
      <dgm:t>
        <a:bodyPr/>
        <a:lstStyle/>
        <a:p>
          <a:pPr rtl="0"/>
          <a:r>
            <a:rPr lang="en-US" sz="1800" dirty="0" smtClean="0">
              <a:latin typeface="Helvetica" pitchFamily="34" charset="0"/>
              <a:cs typeface="Helvetica" pitchFamily="34" charset="0"/>
            </a:rPr>
            <a:t>2.	</a:t>
          </a:r>
          <a:r>
            <a:rPr lang="uk-UA" sz="1800" dirty="0" smtClean="0">
              <a:latin typeface="Helvetica" pitchFamily="34" charset="0"/>
              <a:cs typeface="Helvetica" pitchFamily="34" charset="0"/>
            </a:rPr>
            <a:t>Нормативні посилання</a:t>
          </a:r>
          <a:endParaRPr lang="en-US" sz="1800" dirty="0">
            <a:latin typeface="Helvetica" pitchFamily="34" charset="0"/>
            <a:cs typeface="Helvetica" pitchFamily="34" charset="0"/>
          </a:endParaRPr>
        </a:p>
      </dgm:t>
    </dgm:pt>
    <dgm:pt modelId="{4F325E3D-3086-46A4-836A-9371AD619ACD}" type="parTrans" cxnId="{AE74B579-39FE-481B-A13C-A857DD9BE6D6}">
      <dgm:prSet/>
      <dgm:spPr/>
      <dgm:t>
        <a:bodyPr/>
        <a:lstStyle/>
        <a:p>
          <a:endParaRPr lang="en-US" sz="1400"/>
        </a:p>
      </dgm:t>
    </dgm:pt>
    <dgm:pt modelId="{E8930D5C-68F0-4112-9AB8-7243E2DA7DFA}" type="sibTrans" cxnId="{AE74B579-39FE-481B-A13C-A857DD9BE6D6}">
      <dgm:prSet/>
      <dgm:spPr/>
      <dgm:t>
        <a:bodyPr/>
        <a:lstStyle/>
        <a:p>
          <a:endParaRPr lang="en-US" sz="1400"/>
        </a:p>
      </dgm:t>
    </dgm:pt>
    <dgm:pt modelId="{3DAE0030-A00F-4A56-95B9-76B9CEAAD7A0}">
      <dgm:prSet custT="1"/>
      <dgm:spPr/>
      <dgm:t>
        <a:bodyPr/>
        <a:lstStyle/>
        <a:p>
          <a:pPr rtl="0"/>
          <a:r>
            <a:rPr lang="en-US" sz="1800" dirty="0" smtClean="0">
              <a:latin typeface="Helvetica" pitchFamily="34" charset="0"/>
              <a:cs typeface="Helvetica" pitchFamily="34" charset="0"/>
            </a:rPr>
            <a:t>3.	</a:t>
          </a:r>
          <a:r>
            <a:rPr lang="uk-UA" sz="1800" dirty="0" smtClean="0">
              <a:latin typeface="Helvetica" pitchFamily="34" charset="0"/>
              <a:cs typeface="Helvetica" pitchFamily="34" charset="0"/>
            </a:rPr>
            <a:t>Терміни та визначення</a:t>
          </a:r>
          <a:endParaRPr lang="en-US" sz="1800" dirty="0">
            <a:latin typeface="Helvetica" pitchFamily="34" charset="0"/>
            <a:cs typeface="Helvetica" pitchFamily="34" charset="0"/>
          </a:endParaRPr>
        </a:p>
      </dgm:t>
    </dgm:pt>
    <dgm:pt modelId="{B6768EDA-09DB-42FF-81E3-D53789D699A8}" type="parTrans" cxnId="{7F3D7502-108F-4BE5-88BB-C7ABDD969456}">
      <dgm:prSet/>
      <dgm:spPr/>
      <dgm:t>
        <a:bodyPr/>
        <a:lstStyle/>
        <a:p>
          <a:endParaRPr lang="en-US" sz="1400"/>
        </a:p>
      </dgm:t>
    </dgm:pt>
    <dgm:pt modelId="{A68068B1-2EF4-4A15-97D0-0F7D512B0C6F}" type="sibTrans" cxnId="{7F3D7502-108F-4BE5-88BB-C7ABDD969456}">
      <dgm:prSet/>
      <dgm:spPr/>
      <dgm:t>
        <a:bodyPr/>
        <a:lstStyle/>
        <a:p>
          <a:endParaRPr lang="en-US" sz="1400"/>
        </a:p>
      </dgm:t>
    </dgm:pt>
    <dgm:pt modelId="{A4CD5596-D7BB-422A-A06D-3F1EBE0D0E37}">
      <dgm:prSet custT="1"/>
      <dgm:spPr/>
      <dgm:t>
        <a:bodyPr/>
        <a:lstStyle/>
        <a:p>
          <a:pPr rtl="0"/>
          <a:r>
            <a:rPr lang="en-US" sz="1800" dirty="0" smtClean="0">
              <a:latin typeface="Helvetica" pitchFamily="34" charset="0"/>
              <a:cs typeface="Helvetica" pitchFamily="34" charset="0"/>
            </a:rPr>
            <a:t>4.	</a:t>
          </a:r>
          <a:r>
            <a:rPr lang="uk-UA" sz="1800" dirty="0" smtClean="0">
              <a:latin typeface="Helvetica" pitchFamily="34" charset="0"/>
              <a:cs typeface="Helvetica" pitchFamily="34" charset="0"/>
            </a:rPr>
            <a:t>Загальні вимоги </a:t>
          </a:r>
          <a:endParaRPr lang="en-US" sz="1800" dirty="0">
            <a:latin typeface="Helvetica" pitchFamily="34" charset="0"/>
            <a:cs typeface="Helvetica" pitchFamily="34" charset="0"/>
          </a:endParaRPr>
        </a:p>
      </dgm:t>
    </dgm:pt>
    <dgm:pt modelId="{32003FE6-4A3F-4E94-AF74-B2303BE26E6F}" type="parTrans" cxnId="{BB095F87-32D4-41B5-8713-AEB1283D0F11}">
      <dgm:prSet/>
      <dgm:spPr/>
      <dgm:t>
        <a:bodyPr/>
        <a:lstStyle/>
        <a:p>
          <a:endParaRPr lang="en-US" sz="1400"/>
        </a:p>
      </dgm:t>
    </dgm:pt>
    <dgm:pt modelId="{E27C3CA0-05D7-41B0-873D-0053A6532150}" type="sibTrans" cxnId="{BB095F87-32D4-41B5-8713-AEB1283D0F11}">
      <dgm:prSet/>
      <dgm:spPr/>
      <dgm:t>
        <a:bodyPr/>
        <a:lstStyle/>
        <a:p>
          <a:endParaRPr lang="en-US" sz="1400"/>
        </a:p>
      </dgm:t>
    </dgm:pt>
    <dgm:pt modelId="{E07A798F-9FFE-452A-BF64-76F401F8654E}">
      <dgm:prSet custT="1"/>
      <dgm:spPr/>
      <dgm:t>
        <a:bodyPr/>
        <a:lstStyle/>
        <a:p>
          <a:pPr rtl="0"/>
          <a:r>
            <a:rPr lang="en-US" sz="1800" dirty="0" smtClean="0">
              <a:latin typeface="Helvetica" pitchFamily="34" charset="0"/>
              <a:cs typeface="Helvetica" pitchFamily="34" charset="0"/>
            </a:rPr>
            <a:t>5.	</a:t>
          </a:r>
          <a:r>
            <a:rPr lang="uk-UA" sz="1800" dirty="0" smtClean="0">
              <a:latin typeface="Helvetica" pitchFamily="34" charset="0"/>
              <a:cs typeface="Helvetica" pitchFamily="34" charset="0"/>
            </a:rPr>
            <a:t>Структурні вимоги</a:t>
          </a:r>
          <a:endParaRPr lang="en-US" sz="1800" dirty="0">
            <a:latin typeface="Helvetica" pitchFamily="34" charset="0"/>
            <a:cs typeface="Helvetica" pitchFamily="34" charset="0"/>
          </a:endParaRPr>
        </a:p>
      </dgm:t>
    </dgm:pt>
    <dgm:pt modelId="{AA5255FB-A4B9-4293-806E-172E5688EFD7}" type="parTrans" cxnId="{2D988EFE-DAB5-4986-B7D2-9611C5E50007}">
      <dgm:prSet/>
      <dgm:spPr/>
      <dgm:t>
        <a:bodyPr/>
        <a:lstStyle/>
        <a:p>
          <a:endParaRPr lang="en-US" sz="1400"/>
        </a:p>
      </dgm:t>
    </dgm:pt>
    <dgm:pt modelId="{B7DCBD78-339E-488D-A07B-29EC646C31AA}" type="sibTrans" cxnId="{2D988EFE-DAB5-4986-B7D2-9611C5E50007}">
      <dgm:prSet/>
      <dgm:spPr/>
      <dgm:t>
        <a:bodyPr/>
        <a:lstStyle/>
        <a:p>
          <a:endParaRPr lang="en-US" sz="1400"/>
        </a:p>
      </dgm:t>
    </dgm:pt>
    <dgm:pt modelId="{FE81DDEC-A7D9-4D30-B208-458CAC4CDDA5}">
      <dgm:prSet custT="1"/>
      <dgm:spPr/>
      <dgm:t>
        <a:bodyPr/>
        <a:lstStyle/>
        <a:p>
          <a:pPr rtl="0"/>
          <a:r>
            <a:rPr lang="en-US" sz="1800" dirty="0" smtClean="0">
              <a:latin typeface="Helvetica" pitchFamily="34" charset="0"/>
              <a:cs typeface="Helvetica" pitchFamily="34" charset="0"/>
            </a:rPr>
            <a:t>6.	</a:t>
          </a:r>
          <a:r>
            <a:rPr lang="uk-UA" sz="1800" dirty="0" smtClean="0">
              <a:latin typeface="Helvetica" pitchFamily="34" charset="0"/>
              <a:cs typeface="Helvetica" pitchFamily="34" charset="0"/>
            </a:rPr>
            <a:t>Вимоги до ресурсів</a:t>
          </a:r>
          <a:endParaRPr lang="en-US" sz="1800" dirty="0">
            <a:latin typeface="Helvetica" pitchFamily="34" charset="0"/>
            <a:cs typeface="Helvetica" pitchFamily="34" charset="0"/>
          </a:endParaRPr>
        </a:p>
      </dgm:t>
    </dgm:pt>
    <dgm:pt modelId="{48D0B1B0-0EA6-43BA-8E89-13E47A403FE3}" type="parTrans" cxnId="{BB5CA3FB-DFBB-4144-BF6B-BF341FA5F1E1}">
      <dgm:prSet/>
      <dgm:spPr/>
      <dgm:t>
        <a:bodyPr/>
        <a:lstStyle/>
        <a:p>
          <a:endParaRPr lang="en-US" sz="1400"/>
        </a:p>
      </dgm:t>
    </dgm:pt>
    <dgm:pt modelId="{4A6ACB8D-FE13-444D-B9FB-268CED5ECC9C}" type="sibTrans" cxnId="{BB5CA3FB-DFBB-4144-BF6B-BF341FA5F1E1}">
      <dgm:prSet/>
      <dgm:spPr/>
      <dgm:t>
        <a:bodyPr/>
        <a:lstStyle/>
        <a:p>
          <a:endParaRPr lang="en-US" sz="1400"/>
        </a:p>
      </dgm:t>
    </dgm:pt>
    <dgm:pt modelId="{140090EA-007C-4CCF-A89F-BF3A685AA0B3}">
      <dgm:prSet custT="1"/>
      <dgm:spPr/>
      <dgm:t>
        <a:bodyPr/>
        <a:lstStyle/>
        <a:p>
          <a:pPr rtl="0"/>
          <a:r>
            <a:rPr lang="en-US" sz="1800" dirty="0" smtClean="0">
              <a:latin typeface="Helvetica" pitchFamily="34" charset="0"/>
              <a:cs typeface="Helvetica" pitchFamily="34" charset="0"/>
            </a:rPr>
            <a:t>7.	</a:t>
          </a:r>
          <a:r>
            <a:rPr lang="uk-UA" sz="1800" dirty="0" smtClean="0">
              <a:latin typeface="Helvetica" pitchFamily="34" charset="0"/>
              <a:cs typeface="Helvetica" pitchFamily="34" charset="0"/>
            </a:rPr>
            <a:t>Вимоги до процесу</a:t>
          </a:r>
          <a:endParaRPr lang="en-US" sz="1800" dirty="0">
            <a:latin typeface="Helvetica" pitchFamily="34" charset="0"/>
            <a:cs typeface="Helvetica" pitchFamily="34" charset="0"/>
          </a:endParaRPr>
        </a:p>
      </dgm:t>
    </dgm:pt>
    <dgm:pt modelId="{4562EAD8-A8EC-4B3D-BB26-9A25173C7B6F}" type="parTrans" cxnId="{DE306F8C-A23C-4C28-8515-13BF4EAA5DDC}">
      <dgm:prSet/>
      <dgm:spPr/>
      <dgm:t>
        <a:bodyPr/>
        <a:lstStyle/>
        <a:p>
          <a:endParaRPr lang="en-US" sz="1400"/>
        </a:p>
      </dgm:t>
    </dgm:pt>
    <dgm:pt modelId="{5DECCA8F-035D-4C05-82E1-DFF99C581DF6}" type="sibTrans" cxnId="{DE306F8C-A23C-4C28-8515-13BF4EAA5DDC}">
      <dgm:prSet/>
      <dgm:spPr/>
      <dgm:t>
        <a:bodyPr/>
        <a:lstStyle/>
        <a:p>
          <a:endParaRPr lang="en-US" sz="1400"/>
        </a:p>
      </dgm:t>
    </dgm:pt>
    <dgm:pt modelId="{3EC03244-1DCB-4778-BB79-4838C3003828}">
      <dgm:prSet custT="1"/>
      <dgm:spPr/>
      <dgm:t>
        <a:bodyPr/>
        <a:lstStyle/>
        <a:p>
          <a:pPr rtl="0"/>
          <a:r>
            <a:rPr lang="en-US" sz="1800" dirty="0" smtClean="0">
              <a:latin typeface="Helvetica" pitchFamily="34" charset="0"/>
              <a:cs typeface="Helvetica" pitchFamily="34" charset="0"/>
            </a:rPr>
            <a:t>8.	</a:t>
          </a:r>
          <a:r>
            <a:rPr lang="uk-UA" sz="1800" dirty="0" smtClean="0">
              <a:latin typeface="Helvetica" pitchFamily="34" charset="0"/>
              <a:cs typeface="Helvetica" pitchFamily="34" charset="0"/>
            </a:rPr>
            <a:t>Вимоги до системи менеджменту </a:t>
          </a:r>
          <a:endParaRPr lang="en-US" sz="1800" dirty="0">
            <a:latin typeface="Helvetica" pitchFamily="34" charset="0"/>
            <a:cs typeface="Helvetica" pitchFamily="34" charset="0"/>
          </a:endParaRPr>
        </a:p>
      </dgm:t>
    </dgm:pt>
    <dgm:pt modelId="{8E5BB664-5AAC-417D-9B32-B5F8DEE4F6B0}" type="parTrans" cxnId="{FA4F0909-1F32-4886-B0BF-7C238A32DA77}">
      <dgm:prSet/>
      <dgm:spPr/>
      <dgm:t>
        <a:bodyPr/>
        <a:lstStyle/>
        <a:p>
          <a:endParaRPr lang="en-US" sz="1400"/>
        </a:p>
      </dgm:t>
    </dgm:pt>
    <dgm:pt modelId="{C3AFDADA-E4B6-43F1-8749-EDF881192475}" type="sibTrans" cxnId="{FA4F0909-1F32-4886-B0BF-7C238A32DA77}">
      <dgm:prSet/>
      <dgm:spPr/>
      <dgm:t>
        <a:bodyPr/>
        <a:lstStyle/>
        <a:p>
          <a:endParaRPr lang="en-US" sz="1400"/>
        </a:p>
      </dgm:t>
    </dgm:pt>
    <dgm:pt modelId="{98029673-426C-4713-B061-EB1AF02BFDA7}" type="pres">
      <dgm:prSet presAssocID="{CE3C92C9-9A3D-4DE5-8501-D80BF3455F58}" presName="linear" presStyleCnt="0">
        <dgm:presLayoutVars>
          <dgm:animLvl val="lvl"/>
          <dgm:resizeHandles val="exact"/>
        </dgm:presLayoutVars>
      </dgm:prSet>
      <dgm:spPr/>
      <dgm:t>
        <a:bodyPr/>
        <a:lstStyle/>
        <a:p>
          <a:endParaRPr lang="en-US"/>
        </a:p>
      </dgm:t>
    </dgm:pt>
    <dgm:pt modelId="{3632071A-5704-43A9-B98C-C14E6AB41E48}" type="pres">
      <dgm:prSet presAssocID="{1710B829-E406-4AB1-A602-07A2D7AC5731}" presName="parentText" presStyleLbl="node1" presStyleIdx="0" presStyleCnt="8">
        <dgm:presLayoutVars>
          <dgm:chMax val="0"/>
          <dgm:bulletEnabled val="1"/>
        </dgm:presLayoutVars>
      </dgm:prSet>
      <dgm:spPr/>
      <dgm:t>
        <a:bodyPr/>
        <a:lstStyle/>
        <a:p>
          <a:endParaRPr lang="en-US"/>
        </a:p>
      </dgm:t>
    </dgm:pt>
    <dgm:pt modelId="{172AC8E8-9E69-4F07-BFAA-17D0FB61CC6F}" type="pres">
      <dgm:prSet presAssocID="{DF6992D6-9D5F-476C-A4D8-BBB2A3D19C13}" presName="spacer" presStyleCnt="0"/>
      <dgm:spPr/>
    </dgm:pt>
    <dgm:pt modelId="{DD6CD80B-F8E5-4013-9636-487A01683944}" type="pres">
      <dgm:prSet presAssocID="{46A48518-CB5D-4E2A-9E88-DB83E255B811}" presName="parentText" presStyleLbl="node1" presStyleIdx="1" presStyleCnt="8" custLinFactNeighborY="6072">
        <dgm:presLayoutVars>
          <dgm:chMax val="0"/>
          <dgm:bulletEnabled val="1"/>
        </dgm:presLayoutVars>
      </dgm:prSet>
      <dgm:spPr/>
      <dgm:t>
        <a:bodyPr/>
        <a:lstStyle/>
        <a:p>
          <a:endParaRPr lang="en-US"/>
        </a:p>
      </dgm:t>
    </dgm:pt>
    <dgm:pt modelId="{896A8445-03D2-4AF6-BF75-47EE77C310AF}" type="pres">
      <dgm:prSet presAssocID="{E8930D5C-68F0-4112-9AB8-7243E2DA7DFA}" presName="spacer" presStyleCnt="0"/>
      <dgm:spPr/>
    </dgm:pt>
    <dgm:pt modelId="{8DC704F6-E102-4E91-BAC0-DB7F3B269077}" type="pres">
      <dgm:prSet presAssocID="{3DAE0030-A00F-4A56-95B9-76B9CEAAD7A0}" presName="parentText" presStyleLbl="node1" presStyleIdx="2" presStyleCnt="8" custLinFactNeighborY="-548">
        <dgm:presLayoutVars>
          <dgm:chMax val="0"/>
          <dgm:bulletEnabled val="1"/>
        </dgm:presLayoutVars>
      </dgm:prSet>
      <dgm:spPr/>
      <dgm:t>
        <a:bodyPr/>
        <a:lstStyle/>
        <a:p>
          <a:endParaRPr lang="en-US"/>
        </a:p>
      </dgm:t>
    </dgm:pt>
    <dgm:pt modelId="{5D8CBF15-F9E2-4DAE-BC97-AE6E44F30865}" type="pres">
      <dgm:prSet presAssocID="{A68068B1-2EF4-4A15-97D0-0F7D512B0C6F}" presName="spacer" presStyleCnt="0"/>
      <dgm:spPr/>
    </dgm:pt>
    <dgm:pt modelId="{5D2AD677-E09B-49E3-B529-7ED029B8090E}" type="pres">
      <dgm:prSet presAssocID="{A4CD5596-D7BB-422A-A06D-3F1EBE0D0E37}" presName="parentText" presStyleLbl="node1" presStyleIdx="3" presStyleCnt="8" custLinFactNeighborY="-17981">
        <dgm:presLayoutVars>
          <dgm:chMax val="0"/>
          <dgm:bulletEnabled val="1"/>
        </dgm:presLayoutVars>
      </dgm:prSet>
      <dgm:spPr/>
      <dgm:t>
        <a:bodyPr/>
        <a:lstStyle/>
        <a:p>
          <a:endParaRPr lang="en-US"/>
        </a:p>
      </dgm:t>
    </dgm:pt>
    <dgm:pt modelId="{210BAFD1-6F6F-4C26-8CDA-A92890558AF0}" type="pres">
      <dgm:prSet presAssocID="{E27C3CA0-05D7-41B0-873D-0053A6532150}" presName="spacer" presStyleCnt="0"/>
      <dgm:spPr/>
    </dgm:pt>
    <dgm:pt modelId="{D1B44030-7EC9-4C85-80AC-DA43A9C83FFF}" type="pres">
      <dgm:prSet presAssocID="{E07A798F-9FFE-452A-BF64-76F401F8654E}" presName="parentText" presStyleLbl="node1" presStyleIdx="4" presStyleCnt="8" custLinFactNeighborY="-34313">
        <dgm:presLayoutVars>
          <dgm:chMax val="0"/>
          <dgm:bulletEnabled val="1"/>
        </dgm:presLayoutVars>
      </dgm:prSet>
      <dgm:spPr/>
      <dgm:t>
        <a:bodyPr/>
        <a:lstStyle/>
        <a:p>
          <a:endParaRPr lang="en-US"/>
        </a:p>
      </dgm:t>
    </dgm:pt>
    <dgm:pt modelId="{78DC285F-0F03-40ED-910A-B935C2517E21}" type="pres">
      <dgm:prSet presAssocID="{B7DCBD78-339E-488D-A07B-29EC646C31AA}" presName="spacer" presStyleCnt="0"/>
      <dgm:spPr/>
    </dgm:pt>
    <dgm:pt modelId="{95603218-93DF-43FC-878C-898B4BC76D60}" type="pres">
      <dgm:prSet presAssocID="{FE81DDEC-A7D9-4D30-B208-458CAC4CDDA5}" presName="parentText" presStyleLbl="node1" presStyleIdx="5" presStyleCnt="8" custLinFactNeighborY="-66977">
        <dgm:presLayoutVars>
          <dgm:chMax val="0"/>
          <dgm:bulletEnabled val="1"/>
        </dgm:presLayoutVars>
      </dgm:prSet>
      <dgm:spPr/>
      <dgm:t>
        <a:bodyPr/>
        <a:lstStyle/>
        <a:p>
          <a:endParaRPr lang="en-US"/>
        </a:p>
      </dgm:t>
    </dgm:pt>
    <dgm:pt modelId="{48758575-212E-4119-931A-B53B7CC625C3}" type="pres">
      <dgm:prSet presAssocID="{4A6ACB8D-FE13-444D-B9FB-268CED5ECC9C}" presName="spacer" presStyleCnt="0"/>
      <dgm:spPr/>
    </dgm:pt>
    <dgm:pt modelId="{344DF73C-C7FA-431E-9FAD-8C2F26FD36C9}" type="pres">
      <dgm:prSet presAssocID="{140090EA-007C-4CCF-A89F-BF3A685AA0B3}" presName="parentText" presStyleLbl="node1" presStyleIdx="6" presStyleCnt="8" custLinFactNeighborY="-93167">
        <dgm:presLayoutVars>
          <dgm:chMax val="0"/>
          <dgm:bulletEnabled val="1"/>
        </dgm:presLayoutVars>
      </dgm:prSet>
      <dgm:spPr/>
      <dgm:t>
        <a:bodyPr/>
        <a:lstStyle/>
        <a:p>
          <a:endParaRPr lang="en-US"/>
        </a:p>
      </dgm:t>
    </dgm:pt>
    <dgm:pt modelId="{AB262EC1-99BC-4BC8-86DB-337B34AEEE07}" type="pres">
      <dgm:prSet presAssocID="{5DECCA8F-035D-4C05-82E1-DFF99C581DF6}" presName="spacer" presStyleCnt="0"/>
      <dgm:spPr/>
    </dgm:pt>
    <dgm:pt modelId="{D206B5C1-54E3-4F44-ABA5-53C51129EF3B}" type="pres">
      <dgm:prSet presAssocID="{3EC03244-1DCB-4778-BB79-4838C3003828}" presName="parentText" presStyleLbl="node1" presStyleIdx="7" presStyleCnt="8" custLinFactNeighborY="-97992">
        <dgm:presLayoutVars>
          <dgm:chMax val="0"/>
          <dgm:bulletEnabled val="1"/>
        </dgm:presLayoutVars>
      </dgm:prSet>
      <dgm:spPr/>
      <dgm:t>
        <a:bodyPr/>
        <a:lstStyle/>
        <a:p>
          <a:endParaRPr lang="en-US"/>
        </a:p>
      </dgm:t>
    </dgm:pt>
  </dgm:ptLst>
  <dgm:cxnLst>
    <dgm:cxn modelId="{2D988EFE-DAB5-4986-B7D2-9611C5E50007}" srcId="{CE3C92C9-9A3D-4DE5-8501-D80BF3455F58}" destId="{E07A798F-9FFE-452A-BF64-76F401F8654E}" srcOrd="4" destOrd="0" parTransId="{AA5255FB-A4B9-4293-806E-172E5688EFD7}" sibTransId="{B7DCBD78-339E-488D-A07B-29EC646C31AA}"/>
    <dgm:cxn modelId="{BB095F87-32D4-41B5-8713-AEB1283D0F11}" srcId="{CE3C92C9-9A3D-4DE5-8501-D80BF3455F58}" destId="{A4CD5596-D7BB-422A-A06D-3F1EBE0D0E37}" srcOrd="3" destOrd="0" parTransId="{32003FE6-4A3F-4E94-AF74-B2303BE26E6F}" sibTransId="{E27C3CA0-05D7-41B0-873D-0053A6532150}"/>
    <dgm:cxn modelId="{794356C0-3D0D-4CC0-A2FA-7E9C2EF2617E}" srcId="{CE3C92C9-9A3D-4DE5-8501-D80BF3455F58}" destId="{1710B829-E406-4AB1-A602-07A2D7AC5731}" srcOrd="0" destOrd="0" parTransId="{AB93AEBF-1371-4A3F-BC76-51EB74B6443B}" sibTransId="{DF6992D6-9D5F-476C-A4D8-BBB2A3D19C13}"/>
    <dgm:cxn modelId="{4AE5E815-F8BF-40CD-BFE2-BFF1D89E9750}" type="presOf" srcId="{E07A798F-9FFE-452A-BF64-76F401F8654E}" destId="{D1B44030-7EC9-4C85-80AC-DA43A9C83FFF}" srcOrd="0" destOrd="0" presId="urn:microsoft.com/office/officeart/2005/8/layout/vList2"/>
    <dgm:cxn modelId="{83BB28A7-0CA6-4623-9D4D-01381A61C4D6}" type="presOf" srcId="{FE81DDEC-A7D9-4D30-B208-458CAC4CDDA5}" destId="{95603218-93DF-43FC-878C-898B4BC76D60}" srcOrd="0" destOrd="0" presId="urn:microsoft.com/office/officeart/2005/8/layout/vList2"/>
    <dgm:cxn modelId="{706B13BA-BF0E-4704-B9E6-45C7F04FAC7C}" type="presOf" srcId="{46A48518-CB5D-4E2A-9E88-DB83E255B811}" destId="{DD6CD80B-F8E5-4013-9636-487A01683944}" srcOrd="0" destOrd="0" presId="urn:microsoft.com/office/officeart/2005/8/layout/vList2"/>
    <dgm:cxn modelId="{D5902227-24E3-4D55-B615-D45460E14B50}" type="presOf" srcId="{1710B829-E406-4AB1-A602-07A2D7AC5731}" destId="{3632071A-5704-43A9-B98C-C14E6AB41E48}" srcOrd="0" destOrd="0" presId="urn:microsoft.com/office/officeart/2005/8/layout/vList2"/>
    <dgm:cxn modelId="{497576F8-86DA-4511-A067-2024722BD1E6}" type="presOf" srcId="{3DAE0030-A00F-4A56-95B9-76B9CEAAD7A0}" destId="{8DC704F6-E102-4E91-BAC0-DB7F3B269077}" srcOrd="0" destOrd="0" presId="urn:microsoft.com/office/officeart/2005/8/layout/vList2"/>
    <dgm:cxn modelId="{6D4CCE82-48A0-481D-A5EA-95F13DE06AC2}" type="presOf" srcId="{A4CD5596-D7BB-422A-A06D-3F1EBE0D0E37}" destId="{5D2AD677-E09B-49E3-B529-7ED029B8090E}" srcOrd="0" destOrd="0" presId="urn:microsoft.com/office/officeart/2005/8/layout/vList2"/>
    <dgm:cxn modelId="{AE74B579-39FE-481B-A13C-A857DD9BE6D6}" srcId="{CE3C92C9-9A3D-4DE5-8501-D80BF3455F58}" destId="{46A48518-CB5D-4E2A-9E88-DB83E255B811}" srcOrd="1" destOrd="0" parTransId="{4F325E3D-3086-46A4-836A-9371AD619ACD}" sibTransId="{E8930D5C-68F0-4112-9AB8-7243E2DA7DFA}"/>
    <dgm:cxn modelId="{BB5CA3FB-DFBB-4144-BF6B-BF341FA5F1E1}" srcId="{CE3C92C9-9A3D-4DE5-8501-D80BF3455F58}" destId="{FE81DDEC-A7D9-4D30-B208-458CAC4CDDA5}" srcOrd="5" destOrd="0" parTransId="{48D0B1B0-0EA6-43BA-8E89-13E47A403FE3}" sibTransId="{4A6ACB8D-FE13-444D-B9FB-268CED5ECC9C}"/>
    <dgm:cxn modelId="{7F3D7502-108F-4BE5-88BB-C7ABDD969456}" srcId="{CE3C92C9-9A3D-4DE5-8501-D80BF3455F58}" destId="{3DAE0030-A00F-4A56-95B9-76B9CEAAD7A0}" srcOrd="2" destOrd="0" parTransId="{B6768EDA-09DB-42FF-81E3-D53789D699A8}" sibTransId="{A68068B1-2EF4-4A15-97D0-0F7D512B0C6F}"/>
    <dgm:cxn modelId="{DE306F8C-A23C-4C28-8515-13BF4EAA5DDC}" srcId="{CE3C92C9-9A3D-4DE5-8501-D80BF3455F58}" destId="{140090EA-007C-4CCF-A89F-BF3A685AA0B3}" srcOrd="6" destOrd="0" parTransId="{4562EAD8-A8EC-4B3D-BB26-9A25173C7B6F}" sibTransId="{5DECCA8F-035D-4C05-82E1-DFF99C581DF6}"/>
    <dgm:cxn modelId="{FA4F0909-1F32-4886-B0BF-7C238A32DA77}" srcId="{CE3C92C9-9A3D-4DE5-8501-D80BF3455F58}" destId="{3EC03244-1DCB-4778-BB79-4838C3003828}" srcOrd="7" destOrd="0" parTransId="{8E5BB664-5AAC-417D-9B32-B5F8DEE4F6B0}" sibTransId="{C3AFDADA-E4B6-43F1-8749-EDF881192475}"/>
    <dgm:cxn modelId="{C73A6941-DFF1-4F48-BB17-B49C21FAED96}" type="presOf" srcId="{3EC03244-1DCB-4778-BB79-4838C3003828}" destId="{D206B5C1-54E3-4F44-ABA5-53C51129EF3B}" srcOrd="0" destOrd="0" presId="urn:microsoft.com/office/officeart/2005/8/layout/vList2"/>
    <dgm:cxn modelId="{E9CC8805-10D9-4640-99DA-35323972FD06}" type="presOf" srcId="{140090EA-007C-4CCF-A89F-BF3A685AA0B3}" destId="{344DF73C-C7FA-431E-9FAD-8C2F26FD36C9}" srcOrd="0" destOrd="0" presId="urn:microsoft.com/office/officeart/2005/8/layout/vList2"/>
    <dgm:cxn modelId="{DC0C70C1-61B1-49F6-BDB1-24A59D551339}" type="presOf" srcId="{CE3C92C9-9A3D-4DE5-8501-D80BF3455F58}" destId="{98029673-426C-4713-B061-EB1AF02BFDA7}" srcOrd="0" destOrd="0" presId="urn:microsoft.com/office/officeart/2005/8/layout/vList2"/>
    <dgm:cxn modelId="{08256193-EDD1-44D6-B510-F0E222E05F1B}" type="presParOf" srcId="{98029673-426C-4713-B061-EB1AF02BFDA7}" destId="{3632071A-5704-43A9-B98C-C14E6AB41E48}" srcOrd="0" destOrd="0" presId="urn:microsoft.com/office/officeart/2005/8/layout/vList2"/>
    <dgm:cxn modelId="{DB0D9FB1-3429-4299-BE9F-374AFC1875CD}" type="presParOf" srcId="{98029673-426C-4713-B061-EB1AF02BFDA7}" destId="{172AC8E8-9E69-4F07-BFAA-17D0FB61CC6F}" srcOrd="1" destOrd="0" presId="urn:microsoft.com/office/officeart/2005/8/layout/vList2"/>
    <dgm:cxn modelId="{4567638E-98C7-4654-A165-E41CD4068C94}" type="presParOf" srcId="{98029673-426C-4713-B061-EB1AF02BFDA7}" destId="{DD6CD80B-F8E5-4013-9636-487A01683944}" srcOrd="2" destOrd="0" presId="urn:microsoft.com/office/officeart/2005/8/layout/vList2"/>
    <dgm:cxn modelId="{094D7190-C2FC-44F6-8707-326AD18A8B46}" type="presParOf" srcId="{98029673-426C-4713-B061-EB1AF02BFDA7}" destId="{896A8445-03D2-4AF6-BF75-47EE77C310AF}" srcOrd="3" destOrd="0" presId="urn:microsoft.com/office/officeart/2005/8/layout/vList2"/>
    <dgm:cxn modelId="{1F13EA65-CC2C-4ADB-8A65-F18731814F80}" type="presParOf" srcId="{98029673-426C-4713-B061-EB1AF02BFDA7}" destId="{8DC704F6-E102-4E91-BAC0-DB7F3B269077}" srcOrd="4" destOrd="0" presId="urn:microsoft.com/office/officeart/2005/8/layout/vList2"/>
    <dgm:cxn modelId="{F249C7C9-9A0A-406C-B6E0-93327C6ED712}" type="presParOf" srcId="{98029673-426C-4713-B061-EB1AF02BFDA7}" destId="{5D8CBF15-F9E2-4DAE-BC97-AE6E44F30865}" srcOrd="5" destOrd="0" presId="urn:microsoft.com/office/officeart/2005/8/layout/vList2"/>
    <dgm:cxn modelId="{F4D04EDF-EC1D-4786-9B1D-452491B3321D}" type="presParOf" srcId="{98029673-426C-4713-B061-EB1AF02BFDA7}" destId="{5D2AD677-E09B-49E3-B529-7ED029B8090E}" srcOrd="6" destOrd="0" presId="urn:microsoft.com/office/officeart/2005/8/layout/vList2"/>
    <dgm:cxn modelId="{421003A4-6E26-42F0-AED5-DDE654DFD458}" type="presParOf" srcId="{98029673-426C-4713-B061-EB1AF02BFDA7}" destId="{210BAFD1-6F6F-4C26-8CDA-A92890558AF0}" srcOrd="7" destOrd="0" presId="urn:microsoft.com/office/officeart/2005/8/layout/vList2"/>
    <dgm:cxn modelId="{A13CFF34-1750-426B-A919-AA8937168668}" type="presParOf" srcId="{98029673-426C-4713-B061-EB1AF02BFDA7}" destId="{D1B44030-7EC9-4C85-80AC-DA43A9C83FFF}" srcOrd="8" destOrd="0" presId="urn:microsoft.com/office/officeart/2005/8/layout/vList2"/>
    <dgm:cxn modelId="{0449D89F-BA65-40F6-AC92-7B63051F1250}" type="presParOf" srcId="{98029673-426C-4713-B061-EB1AF02BFDA7}" destId="{78DC285F-0F03-40ED-910A-B935C2517E21}" srcOrd="9" destOrd="0" presId="urn:microsoft.com/office/officeart/2005/8/layout/vList2"/>
    <dgm:cxn modelId="{361759AE-B0D7-4562-B9F7-E46F1895EE1F}" type="presParOf" srcId="{98029673-426C-4713-B061-EB1AF02BFDA7}" destId="{95603218-93DF-43FC-878C-898B4BC76D60}" srcOrd="10" destOrd="0" presId="urn:microsoft.com/office/officeart/2005/8/layout/vList2"/>
    <dgm:cxn modelId="{955C692C-F3F1-4CBB-BB65-AC7B1066F924}" type="presParOf" srcId="{98029673-426C-4713-B061-EB1AF02BFDA7}" destId="{48758575-212E-4119-931A-B53B7CC625C3}" srcOrd="11" destOrd="0" presId="urn:microsoft.com/office/officeart/2005/8/layout/vList2"/>
    <dgm:cxn modelId="{7929107A-64D2-45BA-ACF9-6C05691B2C15}" type="presParOf" srcId="{98029673-426C-4713-B061-EB1AF02BFDA7}" destId="{344DF73C-C7FA-431E-9FAD-8C2F26FD36C9}" srcOrd="12" destOrd="0" presId="urn:microsoft.com/office/officeart/2005/8/layout/vList2"/>
    <dgm:cxn modelId="{FC2DC3CE-4BB5-4595-ABB1-34B7D8FD641E}" type="presParOf" srcId="{98029673-426C-4713-B061-EB1AF02BFDA7}" destId="{AB262EC1-99BC-4BC8-86DB-337B34AEEE07}" srcOrd="13" destOrd="0" presId="urn:microsoft.com/office/officeart/2005/8/layout/vList2"/>
    <dgm:cxn modelId="{A11868D8-5EB5-43AD-BBB4-490690BB949D}" type="presParOf" srcId="{98029673-426C-4713-B061-EB1AF02BFDA7}" destId="{D206B5C1-54E3-4F44-ABA5-53C51129EF3B}" srcOrd="1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rtl="0"/>
          <a:r>
            <a:rPr lang="uk-UA" sz="2000" dirty="0" smtClean="0"/>
            <a:t>Заміна терміну</a:t>
          </a:r>
          <a:r>
            <a:rPr lang="en-US" sz="2000" dirty="0" smtClean="0"/>
            <a:t> “</a:t>
          </a:r>
          <a:r>
            <a:rPr lang="uk-UA" sz="2000" dirty="0" smtClean="0"/>
            <a:t>система</a:t>
          </a:r>
          <a:r>
            <a:rPr lang="en-US" sz="2000" dirty="0" smtClean="0"/>
            <a:t>” </a:t>
          </a:r>
          <a:r>
            <a:rPr lang="uk-UA" sz="2000" dirty="0" smtClean="0"/>
            <a:t>на термін</a:t>
          </a:r>
          <a:r>
            <a:rPr lang="en-US" sz="2000" dirty="0" smtClean="0"/>
            <a:t> “</a:t>
          </a:r>
          <a:r>
            <a:rPr lang="uk-UA" sz="2000" dirty="0" smtClean="0"/>
            <a:t>схема</a:t>
          </a:r>
          <a:r>
            <a:rPr lang="en-US" sz="2000" dirty="0" smtClean="0"/>
            <a:t>”.</a:t>
          </a:r>
          <a:br>
            <a:rPr lang="en-US" sz="2000" dirty="0" smtClean="0"/>
          </a:br>
          <a:r>
            <a:rPr lang="uk-UA" sz="2000" dirty="0" smtClean="0"/>
            <a:t>Рекомендації з розробки схем будуть наведені в майбутньому в </a:t>
          </a:r>
          <a:r>
            <a:rPr lang="en-US" sz="2000" dirty="0" smtClean="0"/>
            <a:t>ISO/IEC 17067.</a:t>
          </a:r>
          <a:endParaRPr lang="en-US" sz="2000" dirty="0"/>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4269CE37-4603-4F40-914B-25EBED34402C}">
      <dgm:prSet/>
      <dgm:spPr/>
      <dgm:t>
        <a:bodyPr/>
        <a:lstStyle/>
        <a:p>
          <a:pPr rtl="0"/>
          <a:endParaRPr lang="en-US" dirty="0"/>
        </a:p>
      </dgm:t>
    </dgm:pt>
    <dgm:pt modelId="{D615ACDF-B217-40BA-B944-8799CD2AE304}" type="parTrans" cxnId="{6747FB82-285B-4400-A836-F80DAD74572D}">
      <dgm:prSet/>
      <dgm:spPr/>
      <dgm:t>
        <a:bodyPr/>
        <a:lstStyle/>
        <a:p>
          <a:endParaRPr lang="en-US"/>
        </a:p>
      </dgm:t>
    </dgm:pt>
    <dgm:pt modelId="{5AED8B50-8924-4100-B2EF-499B902C5108}" type="sibTrans" cxnId="{6747FB82-285B-4400-A836-F80DAD74572D}">
      <dgm:prSet/>
      <dgm:spPr/>
      <dgm:t>
        <a:bodyPr/>
        <a:lstStyle/>
        <a:p>
          <a:endParaRPr lang="en-US"/>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Y="114871" custLinFactNeighborX="643" custLinFactNeighborY="-97091">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dgm:presLayoutVars>
          <dgm:bulletEnabled val="1"/>
        </dgm:presLayoutVars>
      </dgm:prSet>
      <dgm:spPr/>
      <dgm:t>
        <a:bodyPr/>
        <a:lstStyle/>
        <a:p>
          <a:endParaRPr lang="en-US"/>
        </a:p>
      </dgm:t>
    </dgm:pt>
  </dgm:ptLst>
  <dgm:cxnLst>
    <dgm:cxn modelId="{6747FB82-285B-4400-A836-F80DAD74572D}" srcId="{22D31482-1855-4E8A-B9AF-6247E2BE4F24}" destId="{4269CE37-4603-4F40-914B-25EBED34402C}" srcOrd="0" destOrd="0" parTransId="{D615ACDF-B217-40BA-B944-8799CD2AE304}" sibTransId="{5AED8B50-8924-4100-B2EF-499B902C5108}"/>
    <dgm:cxn modelId="{68D51AAC-78EC-4F7B-A29E-319B63928AD4}" type="presOf" srcId="{4269CE37-4603-4F40-914B-25EBED34402C}" destId="{30D332B2-144B-4001-9925-49927A0BCF57}" srcOrd="0" destOrd="0" presId="urn:microsoft.com/office/officeart/2005/8/layout/vList2"/>
    <dgm:cxn modelId="{02AEF698-BEC1-4CA2-A2EB-72C260D5CB55}" type="presOf" srcId="{07877A1A-D040-4FC7-8C7F-03163C74AD91}" destId="{4BCFE557-AC2B-48AD-8133-8C0E87B167E3}" srcOrd="0" destOrd="0" presId="urn:microsoft.com/office/officeart/2005/8/layout/vList2"/>
    <dgm:cxn modelId="{CB046D24-0980-402B-B62D-A56F96B61536}" type="presOf" srcId="{22D31482-1855-4E8A-B9AF-6247E2BE4F24}" destId="{B52E3E12-5333-4934-A138-5DC5A3D3C7BB}" srcOrd="0" destOrd="0"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6F13E07A-0F70-40CB-952B-116DBB106392}" type="presParOf" srcId="{4BCFE557-AC2B-48AD-8133-8C0E87B167E3}" destId="{B52E3E12-5333-4934-A138-5DC5A3D3C7BB}" srcOrd="0" destOrd="0" presId="urn:microsoft.com/office/officeart/2005/8/layout/vList2"/>
    <dgm:cxn modelId="{9AC8775B-7AD8-458D-9AE0-953D11142F12}"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rtl="0"/>
          <a:r>
            <a:rPr lang="uk-UA" sz="2000" dirty="0" smtClean="0"/>
            <a:t>Функції </a:t>
          </a:r>
          <a:r>
            <a:rPr lang="en-US" sz="2000" dirty="0" smtClean="0"/>
            <a:t> “</a:t>
          </a:r>
          <a:r>
            <a:rPr lang="uk-UA" sz="2000" dirty="0" smtClean="0"/>
            <a:t>вибір</a:t>
          </a:r>
          <a:r>
            <a:rPr lang="en-US" sz="2000" dirty="0" smtClean="0"/>
            <a:t>” </a:t>
          </a:r>
          <a:r>
            <a:rPr lang="uk-UA" sz="2000" dirty="0" smtClean="0"/>
            <a:t>та</a:t>
          </a:r>
          <a:r>
            <a:rPr lang="en-US" sz="2000" dirty="0" smtClean="0"/>
            <a:t> “</a:t>
          </a:r>
          <a:r>
            <a:rPr lang="uk-UA" sz="2000" dirty="0" smtClean="0"/>
            <a:t>визначення</a:t>
          </a:r>
          <a:r>
            <a:rPr lang="en-US" sz="2000" dirty="0" smtClean="0"/>
            <a:t>” </a:t>
          </a:r>
          <a:r>
            <a:rPr lang="uk-UA" sz="2000" dirty="0" smtClean="0"/>
            <a:t>об'єднані в функцію</a:t>
          </a:r>
          <a:r>
            <a:rPr lang="en-US" sz="2000" dirty="0" smtClean="0"/>
            <a:t> “</a:t>
          </a:r>
          <a:r>
            <a:rPr lang="uk-UA" sz="2000" dirty="0" smtClean="0"/>
            <a:t>оцінка</a:t>
          </a:r>
          <a:r>
            <a:rPr lang="en-US" sz="2000" dirty="0" smtClean="0"/>
            <a:t>”.</a:t>
          </a:r>
        </a:p>
        <a:p>
          <a:r>
            <a:rPr lang="uk-UA" sz="2000" dirty="0" smtClean="0"/>
            <a:t>Окрім цього суттєвих змін порівняно з Настановою  </a:t>
          </a:r>
          <a:r>
            <a:rPr lang="en-US" sz="2000" dirty="0" smtClean="0"/>
            <a:t>ISO/IEC</a:t>
          </a:r>
          <a:r>
            <a:rPr lang="uk-UA" sz="2000" dirty="0" smtClean="0"/>
            <a:t> 65 немає, але частково є більш детальний опис</a:t>
          </a:r>
          <a:endParaRPr lang="en-US" sz="2000" dirty="0"/>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4269CE37-4603-4F40-914B-25EBED34402C}">
      <dgm:prSet/>
      <dgm:spPr/>
      <dgm:t>
        <a:bodyPr/>
        <a:lstStyle/>
        <a:p>
          <a:pPr rtl="0"/>
          <a:endParaRPr lang="en-US" dirty="0"/>
        </a:p>
      </dgm:t>
    </dgm:pt>
    <dgm:pt modelId="{D615ACDF-B217-40BA-B944-8799CD2AE304}" type="parTrans" cxnId="{6747FB82-285B-4400-A836-F80DAD74572D}">
      <dgm:prSet/>
      <dgm:spPr/>
      <dgm:t>
        <a:bodyPr/>
        <a:lstStyle/>
        <a:p>
          <a:endParaRPr lang="en-US"/>
        </a:p>
      </dgm:t>
    </dgm:pt>
    <dgm:pt modelId="{5AED8B50-8924-4100-B2EF-499B902C5108}" type="sibTrans" cxnId="{6747FB82-285B-4400-A836-F80DAD74572D}">
      <dgm:prSet/>
      <dgm:spPr/>
      <dgm:t>
        <a:bodyPr/>
        <a:lstStyle/>
        <a:p>
          <a:endParaRPr lang="en-US"/>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Y="111302" custLinFactNeighborY="-17825">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custScaleY="32638" custLinFactNeighborX="915" custLinFactNeighborY="1701">
        <dgm:presLayoutVars>
          <dgm:bulletEnabled val="1"/>
        </dgm:presLayoutVars>
      </dgm:prSet>
      <dgm:spPr/>
      <dgm:t>
        <a:bodyPr/>
        <a:lstStyle/>
        <a:p>
          <a:endParaRPr lang="en-US"/>
        </a:p>
      </dgm:t>
    </dgm:pt>
  </dgm:ptLst>
  <dgm:cxnLst>
    <dgm:cxn modelId="{6747FB82-285B-4400-A836-F80DAD74572D}" srcId="{22D31482-1855-4E8A-B9AF-6247E2BE4F24}" destId="{4269CE37-4603-4F40-914B-25EBED34402C}" srcOrd="0" destOrd="0" parTransId="{D615ACDF-B217-40BA-B944-8799CD2AE304}" sibTransId="{5AED8B50-8924-4100-B2EF-499B902C5108}"/>
    <dgm:cxn modelId="{23D833F1-DCE1-4296-AC62-CDD5F766779D}" type="presOf" srcId="{22D31482-1855-4E8A-B9AF-6247E2BE4F24}" destId="{B52E3E12-5333-4934-A138-5DC5A3D3C7BB}" srcOrd="0" destOrd="0" presId="urn:microsoft.com/office/officeart/2005/8/layout/vList2"/>
    <dgm:cxn modelId="{1044008A-D3C3-42F1-8A3F-981A5C320828}" type="presOf" srcId="{4269CE37-4603-4F40-914B-25EBED34402C}" destId="{30D332B2-144B-4001-9925-49927A0BCF57}" srcOrd="0" destOrd="0"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2F14C012-FB10-41A8-AA61-5DFBC934D7C7}" type="presOf" srcId="{07877A1A-D040-4FC7-8C7F-03163C74AD91}" destId="{4BCFE557-AC2B-48AD-8133-8C0E87B167E3}" srcOrd="0" destOrd="0" presId="urn:microsoft.com/office/officeart/2005/8/layout/vList2"/>
    <dgm:cxn modelId="{2BF63FEC-E6D2-44F9-B0F1-5257FE98CBD5}" type="presParOf" srcId="{4BCFE557-AC2B-48AD-8133-8C0E87B167E3}" destId="{B52E3E12-5333-4934-A138-5DC5A3D3C7BB}" srcOrd="0" destOrd="0" presId="urn:microsoft.com/office/officeart/2005/8/layout/vList2"/>
    <dgm:cxn modelId="{220392F8-1EF5-4D58-8C34-A3ED5F443293}"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rtl="0"/>
          <a:r>
            <a:rPr lang="uk-UA" sz="2000" dirty="0" smtClean="0"/>
            <a:t>Немає значних змін порівняно з Настановою 65 </a:t>
          </a:r>
          <a:r>
            <a:rPr lang="en-US" sz="2000" dirty="0" smtClean="0"/>
            <a:t>ISO/IEC .</a:t>
          </a:r>
        </a:p>
        <a:p>
          <a:r>
            <a:rPr lang="uk-UA" sz="2000" dirty="0" smtClean="0"/>
            <a:t>Новою є можливість використання для прийняття рішення про сертифікацію осіб, котрі працюють в організація, що знаходиться під контролем ОС. </a:t>
          </a:r>
          <a:endParaRPr lang="en-US" sz="2000" dirty="0" smtClean="0"/>
        </a:p>
        <a:p>
          <a:r>
            <a:rPr lang="uk-UA" sz="2000" dirty="0" smtClean="0"/>
            <a:t>Функція </a:t>
          </a:r>
          <a:r>
            <a:rPr lang="en-US" sz="2000" dirty="0" smtClean="0"/>
            <a:t>“</a:t>
          </a:r>
          <a:r>
            <a:rPr lang="uk-UA" sz="2000" dirty="0" smtClean="0"/>
            <a:t>рішення</a:t>
          </a:r>
          <a:r>
            <a:rPr lang="en-US" sz="2000" dirty="0" smtClean="0"/>
            <a:t>” </a:t>
          </a:r>
          <a:r>
            <a:rPr lang="uk-UA" sz="2000" dirty="0" smtClean="0"/>
            <a:t>грунтується на принципі подвійного контролю і не може бути передана на субпідряд (</a:t>
          </a:r>
          <a:r>
            <a:rPr lang="uk-UA" sz="2000" dirty="0" err="1" smtClean="0"/>
            <a:t>аутсорсинг</a:t>
          </a:r>
          <a:r>
            <a:rPr lang="uk-UA" sz="2000" dirty="0" smtClean="0"/>
            <a:t>). </a:t>
          </a:r>
          <a:endParaRPr lang="en-US" sz="2000" dirty="0" smtClean="0"/>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4269CE37-4603-4F40-914B-25EBED34402C}">
      <dgm:prSet/>
      <dgm:spPr/>
      <dgm:t>
        <a:bodyPr/>
        <a:lstStyle/>
        <a:p>
          <a:pPr rtl="0"/>
          <a:endParaRPr lang="en-US" dirty="0"/>
        </a:p>
      </dgm:t>
    </dgm:pt>
    <dgm:pt modelId="{D615ACDF-B217-40BA-B944-8799CD2AE304}" type="parTrans" cxnId="{6747FB82-285B-4400-A836-F80DAD74572D}">
      <dgm:prSet/>
      <dgm:spPr/>
      <dgm:t>
        <a:bodyPr/>
        <a:lstStyle/>
        <a:p>
          <a:endParaRPr lang="en-US"/>
        </a:p>
      </dgm:t>
    </dgm:pt>
    <dgm:pt modelId="{5AED8B50-8924-4100-B2EF-499B902C5108}" type="sibTrans" cxnId="{6747FB82-285B-4400-A836-F80DAD74572D}">
      <dgm:prSet/>
      <dgm:spPr/>
      <dgm:t>
        <a:bodyPr/>
        <a:lstStyle/>
        <a:p>
          <a:endParaRPr lang="en-US"/>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Y="556031" custLinFactNeighborY="33977">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dgm:presLayoutVars>
          <dgm:bulletEnabled val="1"/>
        </dgm:presLayoutVars>
      </dgm:prSet>
      <dgm:spPr/>
      <dgm:t>
        <a:bodyPr/>
        <a:lstStyle/>
        <a:p>
          <a:endParaRPr lang="en-US"/>
        </a:p>
      </dgm:t>
    </dgm:pt>
  </dgm:ptLst>
  <dgm:cxnLst>
    <dgm:cxn modelId="{6747FB82-285B-4400-A836-F80DAD74572D}" srcId="{22D31482-1855-4E8A-B9AF-6247E2BE4F24}" destId="{4269CE37-4603-4F40-914B-25EBED34402C}" srcOrd="0" destOrd="0" parTransId="{D615ACDF-B217-40BA-B944-8799CD2AE304}" sibTransId="{5AED8B50-8924-4100-B2EF-499B902C5108}"/>
    <dgm:cxn modelId="{29092C92-C8ED-4DA2-8A87-6C78A80D9182}" type="presOf" srcId="{22D31482-1855-4E8A-B9AF-6247E2BE4F24}" destId="{B52E3E12-5333-4934-A138-5DC5A3D3C7BB}" srcOrd="0" destOrd="0" presId="urn:microsoft.com/office/officeart/2005/8/layout/vList2"/>
    <dgm:cxn modelId="{05F8655C-719F-43D4-91EE-1A5C4624DB60}" type="presOf" srcId="{4269CE37-4603-4F40-914B-25EBED34402C}" destId="{30D332B2-144B-4001-9925-49927A0BCF57}" srcOrd="0" destOrd="0"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24591085-57E5-4FA8-BDB2-5C0C0447421D}" type="presOf" srcId="{07877A1A-D040-4FC7-8C7F-03163C74AD91}" destId="{4BCFE557-AC2B-48AD-8133-8C0E87B167E3}" srcOrd="0" destOrd="0" presId="urn:microsoft.com/office/officeart/2005/8/layout/vList2"/>
    <dgm:cxn modelId="{C740B60D-48FE-4DFE-A2B7-169C848FE7A2}" type="presParOf" srcId="{4BCFE557-AC2B-48AD-8133-8C0E87B167E3}" destId="{B52E3E12-5333-4934-A138-5DC5A3D3C7BB}" srcOrd="0" destOrd="0" presId="urn:microsoft.com/office/officeart/2005/8/layout/vList2"/>
    <dgm:cxn modelId="{36AC3A51-2614-412A-BA22-FB906C92C4D6}"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rtl="0"/>
          <a:r>
            <a:rPr lang="uk-UA" sz="2000" dirty="0" smtClean="0">
              <a:latin typeface="+mj-lt"/>
              <a:cs typeface="Helvetica" pitchFamily="34" charset="0"/>
            </a:rPr>
            <a:t>Суттєвих змін порівняно з Настановою </a:t>
          </a:r>
          <a:r>
            <a:rPr lang="en-US" sz="2000" dirty="0" smtClean="0">
              <a:latin typeface="+mj-lt"/>
              <a:cs typeface="Helvetica" pitchFamily="34" charset="0"/>
            </a:rPr>
            <a:t>ISO/IEC 65 </a:t>
          </a:r>
          <a:r>
            <a:rPr lang="uk-UA" sz="2000" dirty="0" smtClean="0">
              <a:latin typeface="+mj-lt"/>
              <a:cs typeface="Helvetica" pitchFamily="34" charset="0"/>
            </a:rPr>
            <a:t>немає, проте наводиться більш детальний опис</a:t>
          </a:r>
          <a:endParaRPr lang="en-US" sz="2000" dirty="0"/>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4269CE37-4603-4F40-914B-25EBED34402C}">
      <dgm:prSet/>
      <dgm:spPr/>
      <dgm:t>
        <a:bodyPr/>
        <a:lstStyle/>
        <a:p>
          <a:pPr rtl="0"/>
          <a:endParaRPr lang="en-US" dirty="0"/>
        </a:p>
      </dgm:t>
    </dgm:pt>
    <dgm:pt modelId="{D615ACDF-B217-40BA-B944-8799CD2AE304}" type="parTrans" cxnId="{6747FB82-285B-4400-A836-F80DAD74572D}">
      <dgm:prSet/>
      <dgm:spPr/>
      <dgm:t>
        <a:bodyPr/>
        <a:lstStyle/>
        <a:p>
          <a:endParaRPr lang="en-US"/>
        </a:p>
      </dgm:t>
    </dgm:pt>
    <dgm:pt modelId="{5AED8B50-8924-4100-B2EF-499B902C5108}" type="sibTrans" cxnId="{6747FB82-285B-4400-A836-F80DAD74572D}">
      <dgm:prSet/>
      <dgm:spPr/>
      <dgm:t>
        <a:bodyPr/>
        <a:lstStyle/>
        <a:p>
          <a:endParaRPr lang="en-US"/>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X="90785" custScaleY="88496" custLinFactNeighborY="49952">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dgm:presLayoutVars>
          <dgm:bulletEnabled val="1"/>
        </dgm:presLayoutVars>
      </dgm:prSet>
      <dgm:spPr/>
      <dgm:t>
        <a:bodyPr/>
        <a:lstStyle/>
        <a:p>
          <a:endParaRPr lang="en-US"/>
        </a:p>
      </dgm:t>
    </dgm:pt>
  </dgm:ptLst>
  <dgm:cxnLst>
    <dgm:cxn modelId="{6747FB82-285B-4400-A836-F80DAD74572D}" srcId="{22D31482-1855-4E8A-B9AF-6247E2BE4F24}" destId="{4269CE37-4603-4F40-914B-25EBED34402C}" srcOrd="0" destOrd="0" parTransId="{D615ACDF-B217-40BA-B944-8799CD2AE304}" sibTransId="{5AED8B50-8924-4100-B2EF-499B902C5108}"/>
    <dgm:cxn modelId="{C866AC95-6323-4F06-89AD-2D596ED3A845}" type="presOf" srcId="{07877A1A-D040-4FC7-8C7F-03163C74AD91}" destId="{4BCFE557-AC2B-48AD-8133-8C0E87B167E3}" srcOrd="0" destOrd="0" presId="urn:microsoft.com/office/officeart/2005/8/layout/vList2"/>
    <dgm:cxn modelId="{94112EEF-F520-48DA-83E1-7D49517CFAA1}" type="presOf" srcId="{4269CE37-4603-4F40-914B-25EBED34402C}" destId="{30D332B2-144B-4001-9925-49927A0BCF57}" srcOrd="0" destOrd="0" presId="urn:microsoft.com/office/officeart/2005/8/layout/vList2"/>
    <dgm:cxn modelId="{2FB981AA-BA19-4475-9ECD-C25B497946F6}" type="presOf" srcId="{22D31482-1855-4E8A-B9AF-6247E2BE4F24}" destId="{B52E3E12-5333-4934-A138-5DC5A3D3C7BB}" srcOrd="0" destOrd="0"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7CE652D1-76CC-4D48-9E4E-A7C99855A05C}" type="presParOf" srcId="{4BCFE557-AC2B-48AD-8133-8C0E87B167E3}" destId="{B52E3E12-5333-4934-A138-5DC5A3D3C7BB}" srcOrd="0" destOrd="0" presId="urn:microsoft.com/office/officeart/2005/8/layout/vList2"/>
    <dgm:cxn modelId="{FBB513E7-72F0-4F27-9753-7BD61EF8A96F}"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rtl="0"/>
          <a:r>
            <a:rPr lang="uk-UA" sz="1900" dirty="0" smtClean="0">
              <a:latin typeface="+mj-lt"/>
              <a:cs typeface="Helvetica" pitchFamily="34" charset="0"/>
            </a:rPr>
            <a:t>Суттєвих змін порівняно з Настановою </a:t>
          </a:r>
          <a:r>
            <a:rPr lang="en-US" sz="1900" dirty="0" smtClean="0">
              <a:latin typeface="+mj-lt"/>
              <a:cs typeface="Helvetica" pitchFamily="34" charset="0"/>
            </a:rPr>
            <a:t>ISO/IEC 65 </a:t>
          </a:r>
          <a:r>
            <a:rPr lang="uk-UA" sz="1900" dirty="0" smtClean="0">
              <a:latin typeface="+mj-lt"/>
              <a:cs typeface="Helvetica" pitchFamily="34" charset="0"/>
            </a:rPr>
            <a:t>немає, проте наводиться більш детальний опис</a:t>
          </a:r>
          <a:endParaRPr lang="en-US" sz="1900" dirty="0">
            <a:latin typeface="+mj-lt"/>
          </a:endParaRPr>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4269CE37-4603-4F40-914B-25EBED34402C}">
      <dgm:prSet/>
      <dgm:spPr/>
      <dgm:t>
        <a:bodyPr/>
        <a:lstStyle/>
        <a:p>
          <a:pPr rtl="0"/>
          <a:endParaRPr lang="en-US" dirty="0"/>
        </a:p>
      </dgm:t>
    </dgm:pt>
    <dgm:pt modelId="{D615ACDF-B217-40BA-B944-8799CD2AE304}" type="parTrans" cxnId="{6747FB82-285B-4400-A836-F80DAD74572D}">
      <dgm:prSet/>
      <dgm:spPr/>
      <dgm:t>
        <a:bodyPr/>
        <a:lstStyle/>
        <a:p>
          <a:endParaRPr lang="en-US"/>
        </a:p>
      </dgm:t>
    </dgm:pt>
    <dgm:pt modelId="{5AED8B50-8924-4100-B2EF-499B902C5108}" type="sibTrans" cxnId="{6747FB82-285B-4400-A836-F80DAD74572D}">
      <dgm:prSet/>
      <dgm:spPr/>
      <dgm:t>
        <a:bodyPr/>
        <a:lstStyle/>
        <a:p>
          <a:endParaRPr lang="en-US"/>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X="0" custScaleY="0" custLinFactNeighborY="-21694">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dgm:presLayoutVars>
          <dgm:bulletEnabled val="1"/>
        </dgm:presLayoutVars>
      </dgm:prSet>
      <dgm:spPr/>
      <dgm:t>
        <a:bodyPr/>
        <a:lstStyle/>
        <a:p>
          <a:endParaRPr lang="en-US"/>
        </a:p>
      </dgm:t>
    </dgm:pt>
  </dgm:ptLst>
  <dgm:cxnLst>
    <dgm:cxn modelId="{6747FB82-285B-4400-A836-F80DAD74572D}" srcId="{22D31482-1855-4E8A-B9AF-6247E2BE4F24}" destId="{4269CE37-4603-4F40-914B-25EBED34402C}" srcOrd="0" destOrd="0" parTransId="{D615ACDF-B217-40BA-B944-8799CD2AE304}" sibTransId="{5AED8B50-8924-4100-B2EF-499B902C5108}"/>
    <dgm:cxn modelId="{9A8D25A5-0C46-4D7C-977E-BC718B54191F}" type="presOf" srcId="{22D31482-1855-4E8A-B9AF-6247E2BE4F24}" destId="{B52E3E12-5333-4934-A138-5DC5A3D3C7BB}" srcOrd="0" destOrd="0" presId="urn:microsoft.com/office/officeart/2005/8/layout/vList2"/>
    <dgm:cxn modelId="{074403FB-A0D7-48B5-916D-E0F113E8566B}" type="presOf" srcId="{07877A1A-D040-4FC7-8C7F-03163C74AD91}" destId="{4BCFE557-AC2B-48AD-8133-8C0E87B167E3}" srcOrd="0" destOrd="0" presId="urn:microsoft.com/office/officeart/2005/8/layout/vList2"/>
    <dgm:cxn modelId="{0353EAB2-1EBF-4244-9D61-3EC737D49F84}" type="presOf" srcId="{4269CE37-4603-4F40-914B-25EBED34402C}" destId="{30D332B2-144B-4001-9925-49927A0BCF57}" srcOrd="0" destOrd="0"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0D3F66CA-4077-41D2-9074-091901C3D6B2}" type="presParOf" srcId="{4BCFE557-AC2B-48AD-8133-8C0E87B167E3}" destId="{B52E3E12-5333-4934-A138-5DC5A3D3C7BB}" srcOrd="0" destOrd="0" presId="urn:microsoft.com/office/officeart/2005/8/layout/vList2"/>
    <dgm:cxn modelId="{26524344-6CDC-4580-ACB3-1C5442ED3453}"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rtl="0"/>
          <a:r>
            <a:rPr lang="uk-UA" sz="2000" dirty="0" smtClean="0"/>
            <a:t>Істотних </a:t>
          </a:r>
          <a:r>
            <a:rPr lang="uk-UA" sz="2000" dirty="0" smtClean="0">
              <a:latin typeface="+mj-lt"/>
              <a:cs typeface="Helvetica" pitchFamily="34" charset="0"/>
            </a:rPr>
            <a:t>змін порівняно з Настановою </a:t>
          </a:r>
          <a:r>
            <a:rPr lang="en-US" sz="2000" dirty="0" smtClean="0">
              <a:latin typeface="+mj-lt"/>
              <a:cs typeface="Helvetica" pitchFamily="34" charset="0"/>
            </a:rPr>
            <a:t>ISO/IEC 65 </a:t>
          </a:r>
          <a:r>
            <a:rPr lang="uk-UA" sz="2000" dirty="0" smtClean="0">
              <a:latin typeface="+mj-lt"/>
              <a:cs typeface="Helvetica" pitchFamily="34" charset="0"/>
            </a:rPr>
            <a:t>немає</a:t>
          </a:r>
          <a:endParaRPr lang="en-US" sz="2000" dirty="0"/>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4269CE37-4603-4F40-914B-25EBED34402C}">
      <dgm:prSet/>
      <dgm:spPr/>
      <dgm:t>
        <a:bodyPr/>
        <a:lstStyle/>
        <a:p>
          <a:pPr rtl="0"/>
          <a:endParaRPr lang="en-US" dirty="0"/>
        </a:p>
      </dgm:t>
    </dgm:pt>
    <dgm:pt modelId="{D615ACDF-B217-40BA-B944-8799CD2AE304}" type="parTrans" cxnId="{6747FB82-285B-4400-A836-F80DAD74572D}">
      <dgm:prSet/>
      <dgm:spPr/>
      <dgm:t>
        <a:bodyPr/>
        <a:lstStyle/>
        <a:p>
          <a:endParaRPr lang="en-US"/>
        </a:p>
      </dgm:t>
    </dgm:pt>
    <dgm:pt modelId="{5AED8B50-8924-4100-B2EF-499B902C5108}" type="sibTrans" cxnId="{6747FB82-285B-4400-A836-F80DAD74572D}">
      <dgm:prSet/>
      <dgm:spPr/>
      <dgm:t>
        <a:bodyPr/>
        <a:lstStyle/>
        <a:p>
          <a:endParaRPr lang="en-US"/>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Y="88496" custLinFactNeighborY="51260">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dgm:presLayoutVars>
          <dgm:bulletEnabled val="1"/>
        </dgm:presLayoutVars>
      </dgm:prSet>
      <dgm:spPr/>
      <dgm:t>
        <a:bodyPr/>
        <a:lstStyle/>
        <a:p>
          <a:endParaRPr lang="en-US"/>
        </a:p>
      </dgm:t>
    </dgm:pt>
  </dgm:ptLst>
  <dgm:cxnLst>
    <dgm:cxn modelId="{6747FB82-285B-4400-A836-F80DAD74572D}" srcId="{22D31482-1855-4E8A-B9AF-6247E2BE4F24}" destId="{4269CE37-4603-4F40-914B-25EBED34402C}" srcOrd="0" destOrd="0" parTransId="{D615ACDF-B217-40BA-B944-8799CD2AE304}" sibTransId="{5AED8B50-8924-4100-B2EF-499B902C5108}"/>
    <dgm:cxn modelId="{FB0F02E7-5A82-45A2-92FC-DA2CBC4685AF}" type="presOf" srcId="{4269CE37-4603-4F40-914B-25EBED34402C}" destId="{30D332B2-144B-4001-9925-49927A0BCF57}" srcOrd="0" destOrd="0"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1F8C1C17-6733-4C95-BFB4-346C0500A1D2}" type="presOf" srcId="{07877A1A-D040-4FC7-8C7F-03163C74AD91}" destId="{4BCFE557-AC2B-48AD-8133-8C0E87B167E3}" srcOrd="0" destOrd="0" presId="urn:microsoft.com/office/officeart/2005/8/layout/vList2"/>
    <dgm:cxn modelId="{0CE76C8F-3E85-4BC7-8A77-5BC3C300F1B8}" type="presOf" srcId="{22D31482-1855-4E8A-B9AF-6247E2BE4F24}" destId="{B52E3E12-5333-4934-A138-5DC5A3D3C7BB}" srcOrd="0" destOrd="0" presId="urn:microsoft.com/office/officeart/2005/8/layout/vList2"/>
    <dgm:cxn modelId="{961DC79E-0FC2-4355-A557-8E1A39405377}" type="presParOf" srcId="{4BCFE557-AC2B-48AD-8133-8C0E87B167E3}" destId="{B52E3E12-5333-4934-A138-5DC5A3D3C7BB}" srcOrd="0" destOrd="0" presId="urn:microsoft.com/office/officeart/2005/8/layout/vList2"/>
    <dgm:cxn modelId="{A4467090-AB97-4AAD-AA81-DCDDC027454E}"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rtl="0"/>
          <a:r>
            <a:rPr lang="uk-UA" sz="2000" dirty="0" smtClean="0"/>
            <a:t>Приведено у відповідність з </a:t>
          </a:r>
          <a:r>
            <a:rPr lang="en-US" sz="2000" dirty="0" smtClean="0"/>
            <a:t>ISO PAS 17005, </a:t>
          </a:r>
          <a:r>
            <a:rPr lang="uk-UA" sz="2000" dirty="0" smtClean="0"/>
            <a:t>і наведено два альтернативні варіанти </a:t>
          </a:r>
          <a:endParaRPr lang="en-US" sz="2000" dirty="0" smtClean="0"/>
        </a:p>
        <a:p>
          <a:r>
            <a:rPr lang="uk-UA" sz="2000" dirty="0" smtClean="0"/>
            <a:t>Вимоги для Варіанту </a:t>
          </a:r>
          <a:r>
            <a:rPr lang="en-US" sz="2000" dirty="0" smtClean="0"/>
            <a:t>A </a:t>
          </a:r>
          <a:r>
            <a:rPr lang="uk-UA" sz="2000" dirty="0" smtClean="0"/>
            <a:t>містяться в пп. </a:t>
          </a:r>
          <a:r>
            <a:rPr lang="en-US" sz="2000" dirty="0" smtClean="0"/>
            <a:t>8.2 </a:t>
          </a:r>
          <a:r>
            <a:rPr lang="uk-UA" sz="2000" dirty="0" smtClean="0"/>
            <a:t>-</a:t>
          </a:r>
          <a:r>
            <a:rPr lang="en-US" sz="2000" dirty="0" smtClean="0"/>
            <a:t> 8.8.</a:t>
          </a:r>
        </a:p>
        <a:p>
          <a:r>
            <a:rPr lang="uk-UA" sz="2000" dirty="0" smtClean="0"/>
            <a:t>Варіант В грунтується на</a:t>
          </a:r>
          <a:r>
            <a:rPr lang="en-US" sz="2000" dirty="0" smtClean="0"/>
            <a:t> ISO 9001</a:t>
          </a:r>
          <a:endParaRPr lang="en-US" sz="2000" dirty="0"/>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4269CE37-4603-4F40-914B-25EBED34402C}">
      <dgm:prSet/>
      <dgm:spPr/>
      <dgm:t>
        <a:bodyPr/>
        <a:lstStyle/>
        <a:p>
          <a:pPr rtl="0"/>
          <a:endParaRPr lang="en-US" dirty="0"/>
        </a:p>
      </dgm:t>
    </dgm:pt>
    <dgm:pt modelId="{D615ACDF-B217-40BA-B944-8799CD2AE304}" type="parTrans" cxnId="{6747FB82-285B-4400-A836-F80DAD74572D}">
      <dgm:prSet/>
      <dgm:spPr/>
      <dgm:t>
        <a:bodyPr/>
        <a:lstStyle/>
        <a:p>
          <a:endParaRPr lang="en-US"/>
        </a:p>
      </dgm:t>
    </dgm:pt>
    <dgm:pt modelId="{5AED8B50-8924-4100-B2EF-499B902C5108}" type="sibTrans" cxnId="{6747FB82-285B-4400-A836-F80DAD74572D}">
      <dgm:prSet/>
      <dgm:spPr/>
      <dgm:t>
        <a:bodyPr/>
        <a:lstStyle/>
        <a:p>
          <a:endParaRPr lang="en-US"/>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X="0" custScaleY="110506" custLinFactNeighborY="-11508">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dgm:presLayoutVars>
          <dgm:bulletEnabled val="1"/>
        </dgm:presLayoutVars>
      </dgm:prSet>
      <dgm:spPr/>
      <dgm:t>
        <a:bodyPr/>
        <a:lstStyle/>
        <a:p>
          <a:endParaRPr lang="en-US"/>
        </a:p>
      </dgm:t>
    </dgm:pt>
  </dgm:ptLst>
  <dgm:cxnLst>
    <dgm:cxn modelId="{6747FB82-285B-4400-A836-F80DAD74572D}" srcId="{22D31482-1855-4E8A-B9AF-6247E2BE4F24}" destId="{4269CE37-4603-4F40-914B-25EBED34402C}" srcOrd="0" destOrd="0" parTransId="{D615ACDF-B217-40BA-B944-8799CD2AE304}" sibTransId="{5AED8B50-8924-4100-B2EF-499B902C5108}"/>
    <dgm:cxn modelId="{83308722-487B-47E7-8DE3-CD327DF0628B}" type="presOf" srcId="{4269CE37-4603-4F40-914B-25EBED34402C}" destId="{30D332B2-144B-4001-9925-49927A0BCF57}" srcOrd="0" destOrd="0" presId="urn:microsoft.com/office/officeart/2005/8/layout/vList2"/>
    <dgm:cxn modelId="{B3E71045-5170-4707-8150-636E74CB1121}" type="presOf" srcId="{22D31482-1855-4E8A-B9AF-6247E2BE4F24}" destId="{B52E3E12-5333-4934-A138-5DC5A3D3C7BB}" srcOrd="0" destOrd="0"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1B11C24F-72C8-4DBC-8A40-D2A323322BD7}" type="presOf" srcId="{07877A1A-D040-4FC7-8C7F-03163C74AD91}" destId="{4BCFE557-AC2B-48AD-8133-8C0E87B167E3}" srcOrd="0" destOrd="0" presId="urn:microsoft.com/office/officeart/2005/8/layout/vList2"/>
    <dgm:cxn modelId="{86057CD2-8A35-455B-A217-9575C09218F0}" type="presParOf" srcId="{4BCFE557-AC2B-48AD-8133-8C0E87B167E3}" destId="{B52E3E12-5333-4934-A138-5DC5A3D3C7BB}" srcOrd="0" destOrd="0" presId="urn:microsoft.com/office/officeart/2005/8/layout/vList2"/>
    <dgm:cxn modelId="{9E068FDD-38F8-416D-B3D3-E332E87ADB98}"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50B3F5A1-0ED5-4C53-9606-0936977E491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9AE85AF-3FD6-41F8-B40D-29D4C7518794}">
      <dgm:prSet/>
      <dgm:spPr/>
      <dgm:t>
        <a:bodyPr/>
        <a:lstStyle/>
        <a:p>
          <a:pPr rtl="0"/>
          <a:r>
            <a:rPr lang="uk-UA" noProof="0" dirty="0" smtClean="0">
              <a:latin typeface="Helvetica" pitchFamily="34" charset="0"/>
              <a:cs typeface="Helvetica" pitchFamily="34" charset="0"/>
            </a:rPr>
            <a:t>Вимоги до системи менеджменту наводяться в розділі 8. Згідно з PAS 17005 орган з сертифікації повинен створити і підтримувати функціонування системи менеджменту, здатної забезпечити постійне виконання вимог ISO/IEC 17065, відповідно до варіантів А та В. Вимоги до варіанту A детально описані в розділі 8. Варіант B дає  можливість ОС використовувати систему менеджменту, котра відповідає вимогам ISO 9001, для демонстрування виконання вимог, що містяться в розділі 8. </a:t>
          </a:r>
          <a:endParaRPr lang="uk-UA" noProof="0" dirty="0">
            <a:latin typeface="Helvetica" pitchFamily="34" charset="0"/>
            <a:cs typeface="Helvetica" pitchFamily="34" charset="0"/>
          </a:endParaRPr>
        </a:p>
      </dgm:t>
    </dgm:pt>
    <dgm:pt modelId="{65969CB1-3251-41D0-A800-96391DA4D184}" type="parTrans" cxnId="{C0B75F9C-F422-4D82-BCBB-D7087866E252}">
      <dgm:prSet/>
      <dgm:spPr/>
      <dgm:t>
        <a:bodyPr/>
        <a:lstStyle/>
        <a:p>
          <a:endParaRPr lang="en-US"/>
        </a:p>
      </dgm:t>
    </dgm:pt>
    <dgm:pt modelId="{6311EA56-93E0-401E-97A1-D1BB6218CD43}" type="sibTrans" cxnId="{C0B75F9C-F422-4D82-BCBB-D7087866E252}">
      <dgm:prSet/>
      <dgm:spPr/>
      <dgm:t>
        <a:bodyPr/>
        <a:lstStyle/>
        <a:p>
          <a:endParaRPr lang="en-US"/>
        </a:p>
      </dgm:t>
    </dgm:pt>
    <dgm:pt modelId="{3D59DD87-7DFA-4CEE-BE25-BE1779964CDE}" type="pres">
      <dgm:prSet presAssocID="{50B3F5A1-0ED5-4C53-9606-0936977E4910}" presName="linear" presStyleCnt="0">
        <dgm:presLayoutVars>
          <dgm:animLvl val="lvl"/>
          <dgm:resizeHandles val="exact"/>
        </dgm:presLayoutVars>
      </dgm:prSet>
      <dgm:spPr/>
      <dgm:t>
        <a:bodyPr/>
        <a:lstStyle/>
        <a:p>
          <a:endParaRPr lang="en-US"/>
        </a:p>
      </dgm:t>
    </dgm:pt>
    <dgm:pt modelId="{D53EFA59-A9B1-4441-ADE0-1FEBB0742807}" type="pres">
      <dgm:prSet presAssocID="{69AE85AF-3FD6-41F8-B40D-29D4C7518794}" presName="parentText" presStyleLbl="node1" presStyleIdx="0" presStyleCnt="1" custLinFactY="-4228" custLinFactNeighborY="-100000">
        <dgm:presLayoutVars>
          <dgm:chMax val="0"/>
          <dgm:bulletEnabled val="1"/>
        </dgm:presLayoutVars>
      </dgm:prSet>
      <dgm:spPr/>
      <dgm:t>
        <a:bodyPr/>
        <a:lstStyle/>
        <a:p>
          <a:endParaRPr lang="en-US"/>
        </a:p>
      </dgm:t>
    </dgm:pt>
  </dgm:ptLst>
  <dgm:cxnLst>
    <dgm:cxn modelId="{9F87705A-AAFF-436B-8EC4-5240498515A4}" type="presOf" srcId="{50B3F5A1-0ED5-4C53-9606-0936977E4910}" destId="{3D59DD87-7DFA-4CEE-BE25-BE1779964CDE}" srcOrd="0" destOrd="0" presId="urn:microsoft.com/office/officeart/2005/8/layout/vList2"/>
    <dgm:cxn modelId="{C0B75F9C-F422-4D82-BCBB-D7087866E252}" srcId="{50B3F5A1-0ED5-4C53-9606-0936977E4910}" destId="{69AE85AF-3FD6-41F8-B40D-29D4C7518794}" srcOrd="0" destOrd="0" parTransId="{65969CB1-3251-41D0-A800-96391DA4D184}" sibTransId="{6311EA56-93E0-401E-97A1-D1BB6218CD43}"/>
    <dgm:cxn modelId="{8C38D829-5416-4581-854F-88E61ADA06A0}" type="presOf" srcId="{69AE85AF-3FD6-41F8-B40D-29D4C7518794}" destId="{D53EFA59-A9B1-4441-ADE0-1FEBB0742807}" srcOrd="0" destOrd="0" presId="urn:microsoft.com/office/officeart/2005/8/layout/vList2"/>
    <dgm:cxn modelId="{1A326548-8269-4509-A073-06C9120171CD}" type="presParOf" srcId="{3D59DD87-7DFA-4CEE-BE25-BE1779964CDE}" destId="{D53EFA59-A9B1-4441-ADE0-1FEBB0742807}"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rtl="0"/>
          <a:r>
            <a:rPr lang="uk-UA" sz="2000" dirty="0" smtClean="0"/>
            <a:t>Інформативний Додаток </a:t>
          </a:r>
          <a:r>
            <a:rPr lang="en-US" sz="2000" dirty="0" smtClean="0"/>
            <a:t>A </a:t>
          </a:r>
          <a:r>
            <a:rPr lang="uk-UA" sz="2000" dirty="0" smtClean="0"/>
            <a:t>містить принципи </a:t>
          </a:r>
          <a:r>
            <a:rPr lang="en-US" sz="2000" dirty="0" smtClean="0"/>
            <a:t>(</a:t>
          </a:r>
          <a:r>
            <a:rPr lang="uk-UA" sz="2000" dirty="0" smtClean="0"/>
            <a:t>вимог немає</a:t>
          </a:r>
          <a:r>
            <a:rPr lang="en-US" sz="2000" dirty="0" smtClean="0"/>
            <a:t>) </a:t>
          </a:r>
          <a:r>
            <a:rPr lang="uk-UA" sz="2000" dirty="0" smtClean="0"/>
            <a:t>для органів з сертифікації продукції та їх діяльності</a:t>
          </a:r>
          <a:endParaRPr lang="en-US" sz="2000" dirty="0"/>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4269CE37-4603-4F40-914B-25EBED34402C}">
      <dgm:prSet/>
      <dgm:spPr/>
      <dgm:t>
        <a:bodyPr/>
        <a:lstStyle/>
        <a:p>
          <a:pPr rtl="0"/>
          <a:endParaRPr lang="en-US" dirty="0"/>
        </a:p>
      </dgm:t>
    </dgm:pt>
    <dgm:pt modelId="{D615ACDF-B217-40BA-B944-8799CD2AE304}" type="parTrans" cxnId="{6747FB82-285B-4400-A836-F80DAD74572D}">
      <dgm:prSet/>
      <dgm:spPr/>
      <dgm:t>
        <a:bodyPr/>
        <a:lstStyle/>
        <a:p>
          <a:endParaRPr lang="en-US"/>
        </a:p>
      </dgm:t>
    </dgm:pt>
    <dgm:pt modelId="{5AED8B50-8924-4100-B2EF-499B902C5108}" type="sibTrans" cxnId="{6747FB82-285B-4400-A836-F80DAD74572D}">
      <dgm:prSet/>
      <dgm:spPr/>
      <dgm:t>
        <a:bodyPr/>
        <a:lstStyle/>
        <a:p>
          <a:endParaRPr lang="en-US"/>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Y="129537" custLinFactNeighborY="-75863">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dgm:presLayoutVars>
          <dgm:bulletEnabled val="1"/>
        </dgm:presLayoutVars>
      </dgm:prSet>
      <dgm:spPr/>
      <dgm:t>
        <a:bodyPr/>
        <a:lstStyle/>
        <a:p>
          <a:endParaRPr lang="en-US"/>
        </a:p>
      </dgm:t>
    </dgm:pt>
  </dgm:ptLst>
  <dgm:cxnLst>
    <dgm:cxn modelId="{6747FB82-285B-4400-A836-F80DAD74572D}" srcId="{22D31482-1855-4E8A-B9AF-6247E2BE4F24}" destId="{4269CE37-4603-4F40-914B-25EBED34402C}" srcOrd="0" destOrd="0" parTransId="{D615ACDF-B217-40BA-B944-8799CD2AE304}" sibTransId="{5AED8B50-8924-4100-B2EF-499B902C5108}"/>
    <dgm:cxn modelId="{EC0C459D-31E4-4EFB-8E55-E1974611EF18}" type="presOf" srcId="{07877A1A-D040-4FC7-8C7F-03163C74AD91}" destId="{4BCFE557-AC2B-48AD-8133-8C0E87B167E3}" srcOrd="0" destOrd="0" presId="urn:microsoft.com/office/officeart/2005/8/layout/vList2"/>
    <dgm:cxn modelId="{72061B6D-6882-4828-BF0D-1592E2C617FB}" type="presOf" srcId="{22D31482-1855-4E8A-B9AF-6247E2BE4F24}" destId="{B52E3E12-5333-4934-A138-5DC5A3D3C7BB}" srcOrd="0" destOrd="0" presId="urn:microsoft.com/office/officeart/2005/8/layout/vList2"/>
    <dgm:cxn modelId="{C507DCDB-BE2E-4041-B4C2-540AB4F4B95D}" type="presOf" srcId="{4269CE37-4603-4F40-914B-25EBED34402C}" destId="{30D332B2-144B-4001-9925-49927A0BCF57}" srcOrd="0" destOrd="0"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CD570A1B-39C8-41FE-A24A-23C6C3187E06}" type="presParOf" srcId="{4BCFE557-AC2B-48AD-8133-8C0E87B167E3}" destId="{B52E3E12-5333-4934-A138-5DC5A3D3C7BB}" srcOrd="0" destOrd="0" presId="urn:microsoft.com/office/officeart/2005/8/layout/vList2"/>
    <dgm:cxn modelId="{DACFDAE7-6931-402D-9C5E-3EAFC917CA6A}"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B4F1CF3D-0673-40B9-B45A-B958589FC41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8CE23BB-926A-4C28-A319-C396E60B185F}">
      <dgm:prSet/>
      <dgm:spPr>
        <a:solidFill>
          <a:schemeClr val="accent5"/>
        </a:solidFill>
      </dgm:spPr>
      <dgm:t>
        <a:bodyPr/>
        <a:lstStyle/>
        <a:p>
          <a:pPr rtl="0"/>
          <a:r>
            <a:rPr lang="uk-UA" noProof="0" dirty="0" smtClean="0"/>
            <a:t>Для того, щоб належним чином порівняти Настанову ISO/IEC 65 і стандарт ISO/IEC 17065 рекомендується ознайомитися з документом «контекстуальні зміни в сертифікації продукції з моменту публікації Настанови ISO/IEC 65 »</a:t>
          </a:r>
          <a:endParaRPr lang="uk-UA" noProof="0" dirty="0"/>
        </a:p>
      </dgm:t>
    </dgm:pt>
    <dgm:pt modelId="{8F726334-FA58-4FED-8917-535F04C4EB89}" type="parTrans" cxnId="{B41E9A2B-D409-4E91-9C74-9EF8AB6BD454}">
      <dgm:prSet/>
      <dgm:spPr/>
      <dgm:t>
        <a:bodyPr/>
        <a:lstStyle/>
        <a:p>
          <a:endParaRPr lang="en-US"/>
        </a:p>
      </dgm:t>
    </dgm:pt>
    <dgm:pt modelId="{02DE57DD-E509-438C-97E1-0037A8DFF544}" type="sibTrans" cxnId="{B41E9A2B-D409-4E91-9C74-9EF8AB6BD454}">
      <dgm:prSet/>
      <dgm:spPr/>
      <dgm:t>
        <a:bodyPr/>
        <a:lstStyle/>
        <a:p>
          <a:endParaRPr lang="en-US"/>
        </a:p>
      </dgm:t>
    </dgm:pt>
    <dgm:pt modelId="{35171C79-1D54-4942-935C-122FD39BD1C8}">
      <dgm:prSet/>
      <dgm:spPr>
        <a:solidFill>
          <a:schemeClr val="accent5"/>
        </a:solidFill>
      </dgm:spPr>
      <dgm:t>
        <a:bodyPr/>
        <a:lstStyle/>
        <a:p>
          <a:pPr rtl="0"/>
          <a:r>
            <a:rPr lang="uk-UA" dirty="0" smtClean="0"/>
            <a:t>Як зазначається у цьому документі принципи оцінки відповідності і, сертифікації продукції зокрема, вдосконалились в період з </a:t>
          </a:r>
          <a:r>
            <a:rPr lang="en-US" dirty="0" smtClean="0"/>
            <a:t>1996</a:t>
          </a:r>
          <a:r>
            <a:rPr lang="uk-UA" dirty="0" smtClean="0"/>
            <a:t>р</a:t>
          </a:r>
          <a:r>
            <a:rPr lang="en-US" dirty="0" smtClean="0"/>
            <a:t> (</a:t>
          </a:r>
          <a:r>
            <a:rPr lang="uk-UA" dirty="0" smtClean="0"/>
            <a:t>публікація Настанови </a:t>
          </a:r>
          <a:r>
            <a:rPr lang="en-US" dirty="0" smtClean="0"/>
            <a:t>ISO/IEC 65) </a:t>
          </a:r>
          <a:r>
            <a:rPr lang="uk-UA" dirty="0" smtClean="0"/>
            <a:t>до 2</a:t>
          </a:r>
          <a:r>
            <a:rPr lang="en-US" dirty="0" smtClean="0"/>
            <a:t>009</a:t>
          </a:r>
          <a:r>
            <a:rPr lang="uk-UA" dirty="0" smtClean="0"/>
            <a:t>р</a:t>
          </a:r>
          <a:r>
            <a:rPr lang="en-US" dirty="0" smtClean="0"/>
            <a:t> (</a:t>
          </a:r>
          <a:r>
            <a:rPr lang="uk-UA" dirty="0" smtClean="0"/>
            <a:t>підготовка першого проекту стандарту </a:t>
          </a:r>
          <a:r>
            <a:rPr lang="en-US" dirty="0" smtClean="0"/>
            <a:t>ISO/IEC DIS 17065). </a:t>
          </a:r>
          <a:r>
            <a:rPr lang="uk-UA" dirty="0" smtClean="0"/>
            <a:t>У деяких випадках вимоги Настанови</a:t>
          </a:r>
          <a:r>
            <a:rPr lang="en-US" dirty="0" smtClean="0"/>
            <a:t> ISO/IEC  65 </a:t>
          </a:r>
          <a:r>
            <a:rPr lang="uk-UA" dirty="0" smtClean="0"/>
            <a:t>було ЗМІНЕНО</a:t>
          </a:r>
          <a:r>
            <a:rPr lang="en-US" dirty="0" smtClean="0"/>
            <a:t> (</a:t>
          </a:r>
          <a:r>
            <a:rPr lang="uk-UA" dirty="0" smtClean="0"/>
            <a:t>а не просто перефразовано</a:t>
          </a:r>
          <a:r>
            <a:rPr lang="en-US" dirty="0" smtClean="0"/>
            <a:t>) </a:t>
          </a:r>
          <a:r>
            <a:rPr lang="uk-UA" dirty="0" smtClean="0"/>
            <a:t>і перехресні посилання наводяться для того, щоб точно вказати на такі зміни. </a:t>
          </a:r>
          <a:endParaRPr lang="en-US" dirty="0"/>
        </a:p>
      </dgm:t>
    </dgm:pt>
    <dgm:pt modelId="{71E811D7-4427-4B96-9BE0-22437D278954}" type="parTrans" cxnId="{51553AFF-D279-417D-A8AE-0E39988F8B7F}">
      <dgm:prSet/>
      <dgm:spPr/>
      <dgm:t>
        <a:bodyPr/>
        <a:lstStyle/>
        <a:p>
          <a:endParaRPr lang="en-US"/>
        </a:p>
      </dgm:t>
    </dgm:pt>
    <dgm:pt modelId="{9097453F-D9C1-4003-B90B-84F38C30FC23}" type="sibTrans" cxnId="{51553AFF-D279-417D-A8AE-0E39988F8B7F}">
      <dgm:prSet/>
      <dgm:spPr/>
      <dgm:t>
        <a:bodyPr/>
        <a:lstStyle/>
        <a:p>
          <a:endParaRPr lang="en-US"/>
        </a:p>
      </dgm:t>
    </dgm:pt>
    <dgm:pt modelId="{7B19D06A-4F67-49C4-8778-FB63470EFE6B}" type="pres">
      <dgm:prSet presAssocID="{B4F1CF3D-0673-40B9-B45A-B958589FC419}" presName="linear" presStyleCnt="0">
        <dgm:presLayoutVars>
          <dgm:animLvl val="lvl"/>
          <dgm:resizeHandles val="exact"/>
        </dgm:presLayoutVars>
      </dgm:prSet>
      <dgm:spPr/>
      <dgm:t>
        <a:bodyPr/>
        <a:lstStyle/>
        <a:p>
          <a:endParaRPr lang="en-US"/>
        </a:p>
      </dgm:t>
    </dgm:pt>
    <dgm:pt modelId="{DEB0B523-C1CE-4F11-8A6A-5A82F7D11816}" type="pres">
      <dgm:prSet presAssocID="{68CE23BB-926A-4C28-A319-C396E60B185F}" presName="parentText" presStyleLbl="node1" presStyleIdx="0" presStyleCnt="2" custLinFactY="-5929" custLinFactNeighborY="-100000">
        <dgm:presLayoutVars>
          <dgm:chMax val="0"/>
          <dgm:bulletEnabled val="1"/>
        </dgm:presLayoutVars>
      </dgm:prSet>
      <dgm:spPr/>
      <dgm:t>
        <a:bodyPr/>
        <a:lstStyle/>
        <a:p>
          <a:endParaRPr lang="en-US"/>
        </a:p>
      </dgm:t>
    </dgm:pt>
    <dgm:pt modelId="{F168B96D-4FFA-49B8-AA2F-0ECABB96ECB0}" type="pres">
      <dgm:prSet presAssocID="{02DE57DD-E509-438C-97E1-0037A8DFF544}" presName="spacer" presStyleCnt="0"/>
      <dgm:spPr/>
    </dgm:pt>
    <dgm:pt modelId="{9930F4CD-EA88-4E7A-AE56-FDF44B3539E1}" type="pres">
      <dgm:prSet presAssocID="{35171C79-1D54-4942-935C-122FD39BD1C8}" presName="parentText" presStyleLbl="node1" presStyleIdx="1" presStyleCnt="2">
        <dgm:presLayoutVars>
          <dgm:chMax val="0"/>
          <dgm:bulletEnabled val="1"/>
        </dgm:presLayoutVars>
      </dgm:prSet>
      <dgm:spPr/>
      <dgm:t>
        <a:bodyPr/>
        <a:lstStyle/>
        <a:p>
          <a:endParaRPr lang="en-US"/>
        </a:p>
      </dgm:t>
    </dgm:pt>
  </dgm:ptLst>
  <dgm:cxnLst>
    <dgm:cxn modelId="{FEC53CEF-D67B-4318-B186-A8FDC98E0645}" type="presOf" srcId="{68CE23BB-926A-4C28-A319-C396E60B185F}" destId="{DEB0B523-C1CE-4F11-8A6A-5A82F7D11816}" srcOrd="0" destOrd="0" presId="urn:microsoft.com/office/officeart/2005/8/layout/vList2"/>
    <dgm:cxn modelId="{E4A570F1-8DA9-405A-9359-69313A0C642E}" type="presOf" srcId="{35171C79-1D54-4942-935C-122FD39BD1C8}" destId="{9930F4CD-EA88-4E7A-AE56-FDF44B3539E1}" srcOrd="0" destOrd="0" presId="urn:microsoft.com/office/officeart/2005/8/layout/vList2"/>
    <dgm:cxn modelId="{B41E9A2B-D409-4E91-9C74-9EF8AB6BD454}" srcId="{B4F1CF3D-0673-40B9-B45A-B958589FC419}" destId="{68CE23BB-926A-4C28-A319-C396E60B185F}" srcOrd="0" destOrd="0" parTransId="{8F726334-FA58-4FED-8917-535F04C4EB89}" sibTransId="{02DE57DD-E509-438C-97E1-0037A8DFF544}"/>
    <dgm:cxn modelId="{51553AFF-D279-417D-A8AE-0E39988F8B7F}" srcId="{B4F1CF3D-0673-40B9-B45A-B958589FC419}" destId="{35171C79-1D54-4942-935C-122FD39BD1C8}" srcOrd="1" destOrd="0" parTransId="{71E811D7-4427-4B96-9BE0-22437D278954}" sibTransId="{9097453F-D9C1-4003-B90B-84F38C30FC23}"/>
    <dgm:cxn modelId="{52AC88CB-9B17-44C5-AEA2-5228CA5761D7}" type="presOf" srcId="{B4F1CF3D-0673-40B9-B45A-B958589FC419}" destId="{7B19D06A-4F67-49C4-8778-FB63470EFE6B}" srcOrd="0" destOrd="0" presId="urn:microsoft.com/office/officeart/2005/8/layout/vList2"/>
    <dgm:cxn modelId="{E015003D-D85A-49BB-92FD-6289E9C3EFB9}" type="presParOf" srcId="{7B19D06A-4F67-49C4-8778-FB63470EFE6B}" destId="{DEB0B523-C1CE-4F11-8A6A-5A82F7D11816}" srcOrd="0" destOrd="0" presId="urn:microsoft.com/office/officeart/2005/8/layout/vList2"/>
    <dgm:cxn modelId="{D305D58D-09CE-43A8-ACC8-9A856F3558B6}" type="presParOf" srcId="{7B19D06A-4F67-49C4-8778-FB63470EFE6B}" destId="{F168B96D-4FFA-49B8-AA2F-0ECABB96ECB0}" srcOrd="1" destOrd="0" presId="urn:microsoft.com/office/officeart/2005/8/layout/vList2"/>
    <dgm:cxn modelId="{97570928-A64B-4EE5-BC29-7B218132A020}" type="presParOf" srcId="{7B19D06A-4F67-49C4-8778-FB63470EFE6B}" destId="{9930F4CD-EA88-4E7A-AE56-FDF44B3539E1}"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9FB863-82C2-435E-A2E1-3ACAF386F10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ADD106C-00F3-4397-8E73-607B38DD0C70}">
      <dgm:prSet/>
      <dgm:spPr/>
      <dgm:t>
        <a:bodyPr/>
        <a:lstStyle/>
        <a:p>
          <a:pPr algn="l" rtl="0"/>
          <a:r>
            <a:rPr lang="en-US" dirty="0" smtClean="0"/>
            <a:t>1. ISO/PAS 17001 </a:t>
          </a:r>
          <a:r>
            <a:rPr lang="uk-UA" dirty="0" smtClean="0"/>
            <a:t>Неупередженості</a:t>
          </a:r>
          <a:r>
            <a:rPr lang="en-US" dirty="0" smtClean="0"/>
            <a:t> (</a:t>
          </a:r>
          <a:r>
            <a:rPr lang="uk-UA" dirty="0" smtClean="0"/>
            <a:t>включено в розділ </a:t>
          </a:r>
          <a:r>
            <a:rPr lang="en-US" dirty="0" smtClean="0"/>
            <a:t>4.2)</a:t>
          </a:r>
          <a:endParaRPr lang="en-US" dirty="0"/>
        </a:p>
      </dgm:t>
    </dgm:pt>
    <dgm:pt modelId="{BEA383E6-28C0-4BFD-A0F9-E8DE5FC98C91}" type="parTrans" cxnId="{A6F6D818-546F-43C6-B031-575A4408162F}">
      <dgm:prSet/>
      <dgm:spPr/>
      <dgm:t>
        <a:bodyPr/>
        <a:lstStyle/>
        <a:p>
          <a:pPr algn="l"/>
          <a:endParaRPr lang="en-US"/>
        </a:p>
      </dgm:t>
    </dgm:pt>
    <dgm:pt modelId="{E56D20E4-9778-47F2-8AD1-30B5749D656B}" type="sibTrans" cxnId="{A6F6D818-546F-43C6-B031-575A4408162F}">
      <dgm:prSet/>
      <dgm:spPr/>
      <dgm:t>
        <a:bodyPr/>
        <a:lstStyle/>
        <a:p>
          <a:pPr algn="l"/>
          <a:endParaRPr lang="en-US"/>
        </a:p>
      </dgm:t>
    </dgm:pt>
    <dgm:pt modelId="{846E4638-C635-4754-A9F6-B8878CE9A212}">
      <dgm:prSet/>
      <dgm:spPr/>
      <dgm:t>
        <a:bodyPr/>
        <a:lstStyle/>
        <a:p>
          <a:pPr algn="l" rtl="0"/>
          <a:r>
            <a:rPr lang="en-US" dirty="0" smtClean="0"/>
            <a:t>2. ISO/PAS 17002 </a:t>
          </a:r>
          <a:r>
            <a:rPr lang="uk-UA" dirty="0" smtClean="0"/>
            <a:t>Конфіденційності </a:t>
          </a:r>
          <a:r>
            <a:rPr lang="en-US" dirty="0" smtClean="0"/>
            <a:t> (</a:t>
          </a:r>
          <a:r>
            <a:rPr lang="uk-UA" dirty="0" smtClean="0"/>
            <a:t>включено в розділ </a:t>
          </a:r>
          <a:r>
            <a:rPr lang="en-US" dirty="0" smtClean="0"/>
            <a:t>4.5)</a:t>
          </a:r>
          <a:endParaRPr lang="en-US" dirty="0"/>
        </a:p>
      </dgm:t>
    </dgm:pt>
    <dgm:pt modelId="{27AB81D5-D5FC-46B9-8202-53A5F37D1101}" type="parTrans" cxnId="{11370003-2AA5-4E3F-A73F-1796B08FF191}">
      <dgm:prSet/>
      <dgm:spPr/>
      <dgm:t>
        <a:bodyPr/>
        <a:lstStyle/>
        <a:p>
          <a:pPr algn="l"/>
          <a:endParaRPr lang="en-US"/>
        </a:p>
      </dgm:t>
    </dgm:pt>
    <dgm:pt modelId="{88922826-4EF1-42E0-801B-EE9914BF3F8D}" type="sibTrans" cxnId="{11370003-2AA5-4E3F-A73F-1796B08FF191}">
      <dgm:prSet/>
      <dgm:spPr/>
      <dgm:t>
        <a:bodyPr/>
        <a:lstStyle/>
        <a:p>
          <a:pPr algn="l"/>
          <a:endParaRPr lang="en-US"/>
        </a:p>
      </dgm:t>
    </dgm:pt>
    <dgm:pt modelId="{E944029A-322C-4473-9A1E-FBB39A86C656}">
      <dgm:prSet/>
      <dgm:spPr/>
      <dgm:t>
        <a:bodyPr/>
        <a:lstStyle/>
        <a:p>
          <a:pPr algn="l" rtl="0"/>
          <a:r>
            <a:rPr lang="en-US" dirty="0" smtClean="0"/>
            <a:t>3. ISO/PAS 17003 </a:t>
          </a:r>
          <a:r>
            <a:rPr lang="uk-UA" dirty="0" smtClean="0"/>
            <a:t>Скарг і апеляцій </a:t>
          </a:r>
          <a:r>
            <a:rPr lang="en-US" dirty="0" smtClean="0"/>
            <a:t>(</a:t>
          </a:r>
          <a:r>
            <a:rPr lang="uk-UA" dirty="0" smtClean="0"/>
            <a:t>включено в розділ </a:t>
          </a:r>
          <a:r>
            <a:rPr lang="en-US" dirty="0" smtClean="0"/>
            <a:t>7.13)</a:t>
          </a:r>
          <a:endParaRPr lang="en-US" dirty="0"/>
        </a:p>
      </dgm:t>
    </dgm:pt>
    <dgm:pt modelId="{838B64B3-34A5-4A01-8428-7F293A25AA35}" type="parTrans" cxnId="{C8C4E6A8-6F20-41B7-AE35-3D5593FD12FC}">
      <dgm:prSet/>
      <dgm:spPr/>
      <dgm:t>
        <a:bodyPr/>
        <a:lstStyle/>
        <a:p>
          <a:pPr algn="l"/>
          <a:endParaRPr lang="en-US"/>
        </a:p>
      </dgm:t>
    </dgm:pt>
    <dgm:pt modelId="{B4EA909D-2F36-4435-82B2-5DECC49D36E5}" type="sibTrans" cxnId="{C8C4E6A8-6F20-41B7-AE35-3D5593FD12FC}">
      <dgm:prSet/>
      <dgm:spPr/>
      <dgm:t>
        <a:bodyPr/>
        <a:lstStyle/>
        <a:p>
          <a:pPr algn="l"/>
          <a:endParaRPr lang="en-US"/>
        </a:p>
      </dgm:t>
    </dgm:pt>
    <dgm:pt modelId="{4815425F-5F06-4D6B-940B-314AF362DC36}">
      <dgm:prSet/>
      <dgm:spPr/>
      <dgm:t>
        <a:bodyPr/>
        <a:lstStyle/>
        <a:p>
          <a:pPr algn="l" rtl="0"/>
          <a:r>
            <a:rPr lang="en-US" dirty="0" smtClean="0"/>
            <a:t>4. ISO/PAS 17004 </a:t>
          </a:r>
          <a:r>
            <a:rPr lang="uk-UA" dirty="0" smtClean="0"/>
            <a:t>Розкриття інформації </a:t>
          </a:r>
          <a:r>
            <a:rPr lang="en-US" dirty="0" smtClean="0"/>
            <a:t>(</a:t>
          </a:r>
          <a:r>
            <a:rPr lang="uk-UA" dirty="0" smtClean="0"/>
            <a:t>включено в розділ </a:t>
          </a:r>
          <a:r>
            <a:rPr lang="en-US" dirty="0" smtClean="0"/>
            <a:t>4.6)</a:t>
          </a:r>
          <a:endParaRPr lang="en-US" dirty="0"/>
        </a:p>
      </dgm:t>
    </dgm:pt>
    <dgm:pt modelId="{48EFC5E8-2ADF-4B85-B7EB-4A8C774EE59E}" type="parTrans" cxnId="{750E7071-FE76-4027-89F7-D76CF8C6C083}">
      <dgm:prSet/>
      <dgm:spPr/>
      <dgm:t>
        <a:bodyPr/>
        <a:lstStyle/>
        <a:p>
          <a:pPr algn="l"/>
          <a:endParaRPr lang="en-US"/>
        </a:p>
      </dgm:t>
    </dgm:pt>
    <dgm:pt modelId="{9748A472-9A06-4A7A-8F15-BF2E98587FF1}" type="sibTrans" cxnId="{750E7071-FE76-4027-89F7-D76CF8C6C083}">
      <dgm:prSet/>
      <dgm:spPr/>
      <dgm:t>
        <a:bodyPr/>
        <a:lstStyle/>
        <a:p>
          <a:pPr algn="l"/>
          <a:endParaRPr lang="en-US"/>
        </a:p>
      </dgm:t>
    </dgm:pt>
    <dgm:pt modelId="{5D422DAD-D9EA-48BC-8BBF-49DC085EDC1D}">
      <dgm:prSet/>
      <dgm:spPr/>
      <dgm:t>
        <a:bodyPr/>
        <a:lstStyle/>
        <a:p>
          <a:pPr algn="l" rtl="0"/>
          <a:r>
            <a:rPr lang="en-US" dirty="0" smtClean="0"/>
            <a:t>5. ISO/PAS 17005 </a:t>
          </a:r>
          <a:r>
            <a:rPr lang="uk-UA" dirty="0" smtClean="0"/>
            <a:t>Використання систем менеджменту </a:t>
          </a:r>
          <a:r>
            <a:rPr lang="en-US" dirty="0" smtClean="0"/>
            <a:t>(</a:t>
          </a:r>
          <a:r>
            <a:rPr lang="uk-UA" dirty="0" smtClean="0"/>
            <a:t>включено в розділ </a:t>
          </a:r>
          <a:r>
            <a:rPr lang="en-US" dirty="0" smtClean="0"/>
            <a:t>8)</a:t>
          </a:r>
          <a:endParaRPr lang="en-US" dirty="0"/>
        </a:p>
      </dgm:t>
    </dgm:pt>
    <dgm:pt modelId="{51561E35-861A-46D6-8683-63DEDFF73AE0}" type="parTrans" cxnId="{A6817C35-0666-490A-A1F5-5A827575A480}">
      <dgm:prSet/>
      <dgm:spPr/>
      <dgm:t>
        <a:bodyPr/>
        <a:lstStyle/>
        <a:p>
          <a:pPr algn="l"/>
          <a:endParaRPr lang="en-US"/>
        </a:p>
      </dgm:t>
    </dgm:pt>
    <dgm:pt modelId="{3B9B8B5D-BFB1-48C4-B5DA-D0BFC8ECBCA1}" type="sibTrans" cxnId="{A6817C35-0666-490A-A1F5-5A827575A480}">
      <dgm:prSet/>
      <dgm:spPr/>
      <dgm:t>
        <a:bodyPr/>
        <a:lstStyle/>
        <a:p>
          <a:pPr algn="l"/>
          <a:endParaRPr lang="en-US"/>
        </a:p>
      </dgm:t>
    </dgm:pt>
    <dgm:pt modelId="{BEE48108-8A17-4DAC-BA04-1EEC94201EEA}" type="pres">
      <dgm:prSet presAssocID="{A99FB863-82C2-435E-A2E1-3ACAF386F107}" presName="linear" presStyleCnt="0">
        <dgm:presLayoutVars>
          <dgm:animLvl val="lvl"/>
          <dgm:resizeHandles val="exact"/>
        </dgm:presLayoutVars>
      </dgm:prSet>
      <dgm:spPr/>
      <dgm:t>
        <a:bodyPr/>
        <a:lstStyle/>
        <a:p>
          <a:endParaRPr lang="en-US"/>
        </a:p>
      </dgm:t>
    </dgm:pt>
    <dgm:pt modelId="{37591DE2-B042-48F9-BB37-E34F3C4B4DAB}" type="pres">
      <dgm:prSet presAssocID="{BADD106C-00F3-4397-8E73-607B38DD0C70}" presName="parentText" presStyleLbl="node1" presStyleIdx="0" presStyleCnt="5">
        <dgm:presLayoutVars>
          <dgm:chMax val="0"/>
          <dgm:bulletEnabled val="1"/>
        </dgm:presLayoutVars>
      </dgm:prSet>
      <dgm:spPr/>
      <dgm:t>
        <a:bodyPr/>
        <a:lstStyle/>
        <a:p>
          <a:endParaRPr lang="en-US"/>
        </a:p>
      </dgm:t>
    </dgm:pt>
    <dgm:pt modelId="{8D31000A-1424-45BE-BA21-F45CF6F0D27C}" type="pres">
      <dgm:prSet presAssocID="{E56D20E4-9778-47F2-8AD1-30B5749D656B}" presName="spacer" presStyleCnt="0"/>
      <dgm:spPr/>
    </dgm:pt>
    <dgm:pt modelId="{FC019149-A5B7-4EB3-98A3-D9CA7A02DB35}" type="pres">
      <dgm:prSet presAssocID="{846E4638-C635-4754-A9F6-B8878CE9A212}" presName="parentText" presStyleLbl="node1" presStyleIdx="1" presStyleCnt="5">
        <dgm:presLayoutVars>
          <dgm:chMax val="0"/>
          <dgm:bulletEnabled val="1"/>
        </dgm:presLayoutVars>
      </dgm:prSet>
      <dgm:spPr/>
      <dgm:t>
        <a:bodyPr/>
        <a:lstStyle/>
        <a:p>
          <a:endParaRPr lang="en-US"/>
        </a:p>
      </dgm:t>
    </dgm:pt>
    <dgm:pt modelId="{4F58771D-7913-4BBF-BCFC-F7E94C14A5F4}" type="pres">
      <dgm:prSet presAssocID="{88922826-4EF1-42E0-801B-EE9914BF3F8D}" presName="spacer" presStyleCnt="0"/>
      <dgm:spPr/>
    </dgm:pt>
    <dgm:pt modelId="{470C4279-C9CB-4F83-AE3D-E4331D6D85E3}" type="pres">
      <dgm:prSet presAssocID="{E944029A-322C-4473-9A1E-FBB39A86C656}" presName="parentText" presStyleLbl="node1" presStyleIdx="2" presStyleCnt="5">
        <dgm:presLayoutVars>
          <dgm:chMax val="0"/>
          <dgm:bulletEnabled val="1"/>
        </dgm:presLayoutVars>
      </dgm:prSet>
      <dgm:spPr/>
      <dgm:t>
        <a:bodyPr/>
        <a:lstStyle/>
        <a:p>
          <a:endParaRPr lang="en-US"/>
        </a:p>
      </dgm:t>
    </dgm:pt>
    <dgm:pt modelId="{68D4D816-6677-4090-AE1D-6E4A208EB464}" type="pres">
      <dgm:prSet presAssocID="{B4EA909D-2F36-4435-82B2-5DECC49D36E5}" presName="spacer" presStyleCnt="0"/>
      <dgm:spPr/>
    </dgm:pt>
    <dgm:pt modelId="{A831E88D-26CA-4192-B347-CD8C333BBD4B}" type="pres">
      <dgm:prSet presAssocID="{4815425F-5F06-4D6B-940B-314AF362DC36}" presName="parentText" presStyleLbl="node1" presStyleIdx="3" presStyleCnt="5">
        <dgm:presLayoutVars>
          <dgm:chMax val="0"/>
          <dgm:bulletEnabled val="1"/>
        </dgm:presLayoutVars>
      </dgm:prSet>
      <dgm:spPr/>
      <dgm:t>
        <a:bodyPr/>
        <a:lstStyle/>
        <a:p>
          <a:endParaRPr lang="en-US"/>
        </a:p>
      </dgm:t>
    </dgm:pt>
    <dgm:pt modelId="{6E6648BF-33A8-4FBA-AA9E-6990E3DE9F0D}" type="pres">
      <dgm:prSet presAssocID="{9748A472-9A06-4A7A-8F15-BF2E98587FF1}" presName="spacer" presStyleCnt="0"/>
      <dgm:spPr/>
    </dgm:pt>
    <dgm:pt modelId="{41DF47D4-B3CA-426A-8342-B8F20B23728F}" type="pres">
      <dgm:prSet presAssocID="{5D422DAD-D9EA-48BC-8BBF-49DC085EDC1D}" presName="parentText" presStyleLbl="node1" presStyleIdx="4" presStyleCnt="5">
        <dgm:presLayoutVars>
          <dgm:chMax val="0"/>
          <dgm:bulletEnabled val="1"/>
        </dgm:presLayoutVars>
      </dgm:prSet>
      <dgm:spPr/>
      <dgm:t>
        <a:bodyPr/>
        <a:lstStyle/>
        <a:p>
          <a:endParaRPr lang="en-US"/>
        </a:p>
      </dgm:t>
    </dgm:pt>
  </dgm:ptLst>
  <dgm:cxnLst>
    <dgm:cxn modelId="{11370003-2AA5-4E3F-A73F-1796B08FF191}" srcId="{A99FB863-82C2-435E-A2E1-3ACAF386F107}" destId="{846E4638-C635-4754-A9F6-B8878CE9A212}" srcOrd="1" destOrd="0" parTransId="{27AB81D5-D5FC-46B9-8202-53A5F37D1101}" sibTransId="{88922826-4EF1-42E0-801B-EE9914BF3F8D}"/>
    <dgm:cxn modelId="{C8C4E6A8-6F20-41B7-AE35-3D5593FD12FC}" srcId="{A99FB863-82C2-435E-A2E1-3ACAF386F107}" destId="{E944029A-322C-4473-9A1E-FBB39A86C656}" srcOrd="2" destOrd="0" parTransId="{838B64B3-34A5-4A01-8428-7F293A25AA35}" sibTransId="{B4EA909D-2F36-4435-82B2-5DECC49D36E5}"/>
    <dgm:cxn modelId="{52817228-5087-4C8B-91E9-74381B3B2DAB}" type="presOf" srcId="{4815425F-5F06-4D6B-940B-314AF362DC36}" destId="{A831E88D-26CA-4192-B347-CD8C333BBD4B}" srcOrd="0" destOrd="0" presId="urn:microsoft.com/office/officeart/2005/8/layout/vList2"/>
    <dgm:cxn modelId="{A6F6D818-546F-43C6-B031-575A4408162F}" srcId="{A99FB863-82C2-435E-A2E1-3ACAF386F107}" destId="{BADD106C-00F3-4397-8E73-607B38DD0C70}" srcOrd="0" destOrd="0" parTransId="{BEA383E6-28C0-4BFD-A0F9-E8DE5FC98C91}" sibTransId="{E56D20E4-9778-47F2-8AD1-30B5749D656B}"/>
    <dgm:cxn modelId="{A6817C35-0666-490A-A1F5-5A827575A480}" srcId="{A99FB863-82C2-435E-A2E1-3ACAF386F107}" destId="{5D422DAD-D9EA-48BC-8BBF-49DC085EDC1D}" srcOrd="4" destOrd="0" parTransId="{51561E35-861A-46D6-8683-63DEDFF73AE0}" sibTransId="{3B9B8B5D-BFB1-48C4-B5DA-D0BFC8ECBCA1}"/>
    <dgm:cxn modelId="{BC568B03-F51E-4F35-A2BC-F735B94DFCD5}" type="presOf" srcId="{E944029A-322C-4473-9A1E-FBB39A86C656}" destId="{470C4279-C9CB-4F83-AE3D-E4331D6D85E3}" srcOrd="0" destOrd="0" presId="urn:microsoft.com/office/officeart/2005/8/layout/vList2"/>
    <dgm:cxn modelId="{108FDCC9-7246-4EC1-949B-6D1E10BA9FCE}" type="presOf" srcId="{BADD106C-00F3-4397-8E73-607B38DD0C70}" destId="{37591DE2-B042-48F9-BB37-E34F3C4B4DAB}" srcOrd="0" destOrd="0" presId="urn:microsoft.com/office/officeart/2005/8/layout/vList2"/>
    <dgm:cxn modelId="{79D88C20-BF3C-4EC9-A7A5-57F600725508}" type="presOf" srcId="{846E4638-C635-4754-A9F6-B8878CE9A212}" destId="{FC019149-A5B7-4EB3-98A3-D9CA7A02DB35}" srcOrd="0" destOrd="0" presId="urn:microsoft.com/office/officeart/2005/8/layout/vList2"/>
    <dgm:cxn modelId="{22947B89-7627-402A-BDB9-1E5F6994F539}" type="presOf" srcId="{A99FB863-82C2-435E-A2E1-3ACAF386F107}" destId="{BEE48108-8A17-4DAC-BA04-1EEC94201EEA}" srcOrd="0" destOrd="0" presId="urn:microsoft.com/office/officeart/2005/8/layout/vList2"/>
    <dgm:cxn modelId="{F855C35F-E639-444E-A699-5A3634B2A570}" type="presOf" srcId="{5D422DAD-D9EA-48BC-8BBF-49DC085EDC1D}" destId="{41DF47D4-B3CA-426A-8342-B8F20B23728F}" srcOrd="0" destOrd="0" presId="urn:microsoft.com/office/officeart/2005/8/layout/vList2"/>
    <dgm:cxn modelId="{750E7071-FE76-4027-89F7-D76CF8C6C083}" srcId="{A99FB863-82C2-435E-A2E1-3ACAF386F107}" destId="{4815425F-5F06-4D6B-940B-314AF362DC36}" srcOrd="3" destOrd="0" parTransId="{48EFC5E8-2ADF-4B85-B7EB-4A8C774EE59E}" sibTransId="{9748A472-9A06-4A7A-8F15-BF2E98587FF1}"/>
    <dgm:cxn modelId="{D1D3D76D-B4BA-448C-A423-5F7A72E3486E}" type="presParOf" srcId="{BEE48108-8A17-4DAC-BA04-1EEC94201EEA}" destId="{37591DE2-B042-48F9-BB37-E34F3C4B4DAB}" srcOrd="0" destOrd="0" presId="urn:microsoft.com/office/officeart/2005/8/layout/vList2"/>
    <dgm:cxn modelId="{2D6267E0-65C0-4525-8BD4-3DC1544731F5}" type="presParOf" srcId="{BEE48108-8A17-4DAC-BA04-1EEC94201EEA}" destId="{8D31000A-1424-45BE-BA21-F45CF6F0D27C}" srcOrd="1" destOrd="0" presId="urn:microsoft.com/office/officeart/2005/8/layout/vList2"/>
    <dgm:cxn modelId="{D3AF09DB-244B-4C0C-BC1B-64DFD8A81EE5}" type="presParOf" srcId="{BEE48108-8A17-4DAC-BA04-1EEC94201EEA}" destId="{FC019149-A5B7-4EB3-98A3-D9CA7A02DB35}" srcOrd="2" destOrd="0" presId="urn:microsoft.com/office/officeart/2005/8/layout/vList2"/>
    <dgm:cxn modelId="{DBB157DC-BBBF-452A-A344-CCD0691E2000}" type="presParOf" srcId="{BEE48108-8A17-4DAC-BA04-1EEC94201EEA}" destId="{4F58771D-7913-4BBF-BCFC-F7E94C14A5F4}" srcOrd="3" destOrd="0" presId="urn:microsoft.com/office/officeart/2005/8/layout/vList2"/>
    <dgm:cxn modelId="{2BCE4C17-8A38-40BD-912E-E4F6B46D42B9}" type="presParOf" srcId="{BEE48108-8A17-4DAC-BA04-1EEC94201EEA}" destId="{470C4279-C9CB-4F83-AE3D-E4331D6D85E3}" srcOrd="4" destOrd="0" presId="urn:microsoft.com/office/officeart/2005/8/layout/vList2"/>
    <dgm:cxn modelId="{32A8E469-D479-49BC-8CB8-206654A84FEF}" type="presParOf" srcId="{BEE48108-8A17-4DAC-BA04-1EEC94201EEA}" destId="{68D4D816-6677-4090-AE1D-6E4A208EB464}" srcOrd="5" destOrd="0" presId="urn:microsoft.com/office/officeart/2005/8/layout/vList2"/>
    <dgm:cxn modelId="{F80851B1-880B-4C9F-8077-05DBF0200CFB}" type="presParOf" srcId="{BEE48108-8A17-4DAC-BA04-1EEC94201EEA}" destId="{A831E88D-26CA-4192-B347-CD8C333BBD4B}" srcOrd="6" destOrd="0" presId="urn:microsoft.com/office/officeart/2005/8/layout/vList2"/>
    <dgm:cxn modelId="{26A31A91-0B61-415F-96B6-4D89597A5496}" type="presParOf" srcId="{BEE48108-8A17-4DAC-BA04-1EEC94201EEA}" destId="{6E6648BF-33A8-4FBA-AA9E-6990E3DE9F0D}" srcOrd="7" destOrd="0" presId="urn:microsoft.com/office/officeart/2005/8/layout/vList2"/>
    <dgm:cxn modelId="{7A87EABA-AEE5-4119-878A-15B66ACDFE61}" type="presParOf" srcId="{BEE48108-8A17-4DAC-BA04-1EEC94201EEA}" destId="{41DF47D4-B3CA-426A-8342-B8F20B23728F}"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EECB033-C810-4555-8B08-DEBB69E5BB6B}"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973A704F-1757-4CF3-8A2A-7734999AF6FE}">
      <dgm:prSet/>
      <dgm:spPr/>
      <dgm:t>
        <a:bodyPr/>
        <a:lstStyle/>
        <a:p>
          <a:pPr rtl="0"/>
          <a:r>
            <a:rPr lang="uk-UA" dirty="0" smtClean="0">
              <a:latin typeface="Helvetica" pitchFamily="34" charset="0"/>
              <a:cs typeface="Helvetica" pitchFamily="34" charset="0"/>
            </a:rPr>
            <a:t>В розділі </a:t>
          </a:r>
          <a:r>
            <a:rPr lang="uk-UA" i="1" dirty="0" smtClean="0">
              <a:latin typeface="Helvetica" pitchFamily="34" charset="0"/>
              <a:cs typeface="Helvetica" pitchFamily="34" charset="0"/>
            </a:rPr>
            <a:t>«Сфера застосування» </a:t>
          </a:r>
          <a:r>
            <a:rPr lang="en-US" dirty="0" smtClean="0">
              <a:latin typeface="Helvetica" pitchFamily="34" charset="0"/>
              <a:cs typeface="Helvetica" pitchFamily="34" charset="0"/>
            </a:rPr>
            <a:t>ISO/IEC17065 </a:t>
          </a:r>
          <a:r>
            <a:rPr lang="uk-UA" dirty="0" smtClean="0">
              <a:latin typeface="Helvetica" pitchFamily="34" charset="0"/>
              <a:cs typeface="Helvetica" pitchFamily="34" charset="0"/>
            </a:rPr>
            <a:t>аналогічно Настанові </a:t>
          </a:r>
          <a:r>
            <a:rPr lang="en-US" dirty="0" smtClean="0">
              <a:latin typeface="Helvetica" pitchFamily="34" charset="0"/>
              <a:cs typeface="Helvetica" pitchFamily="34" charset="0"/>
            </a:rPr>
            <a:t>ISO/IEC</a:t>
          </a:r>
          <a:r>
            <a:rPr lang="uk-UA" dirty="0" smtClean="0">
              <a:latin typeface="Helvetica" pitchFamily="34" charset="0"/>
              <a:cs typeface="Helvetica" pitchFamily="34" charset="0"/>
            </a:rPr>
            <a:t> 65  вказані об'єкти оцінки відповідності: продукція, процеси та послуги. Новими є визначення цих трьох термінів відповідно до визначень, наведених в </a:t>
          </a:r>
          <a:r>
            <a:rPr lang="en-US" dirty="0" smtClean="0">
              <a:latin typeface="Helvetica" pitchFamily="34" charset="0"/>
              <a:cs typeface="Helvetica" pitchFamily="34" charset="0"/>
            </a:rPr>
            <a:t>ISO 9000</a:t>
          </a:r>
          <a:r>
            <a:rPr lang="uk-UA" dirty="0" smtClean="0">
              <a:latin typeface="Helvetica" pitchFamily="34" charset="0"/>
              <a:cs typeface="Helvetica" pitchFamily="34" charset="0"/>
            </a:rPr>
            <a:t>, проте оскільки все частіше використовується сертифікація послуг, наведено окреме визначення терміну «послуга». </a:t>
          </a:r>
          <a:r>
            <a:rPr lang="en-US" dirty="0" smtClean="0">
              <a:latin typeface="Helvetica" pitchFamily="34" charset="0"/>
              <a:cs typeface="Helvetica" pitchFamily="34" charset="0"/>
            </a:rPr>
            <a:t> </a:t>
          </a:r>
          <a:endParaRPr lang="en-US" dirty="0">
            <a:latin typeface="Helvetica" pitchFamily="34" charset="0"/>
            <a:cs typeface="Helvetica" pitchFamily="34" charset="0"/>
          </a:endParaRPr>
        </a:p>
      </dgm:t>
    </dgm:pt>
    <dgm:pt modelId="{D36ABC56-1EA1-40FB-A708-0C7A84767E39}" type="parTrans" cxnId="{710BDA6A-90AC-46F0-B1E3-CDBC714261BB}">
      <dgm:prSet/>
      <dgm:spPr/>
      <dgm:t>
        <a:bodyPr/>
        <a:lstStyle/>
        <a:p>
          <a:endParaRPr lang="en-US"/>
        </a:p>
      </dgm:t>
    </dgm:pt>
    <dgm:pt modelId="{BEDA7724-FA1E-47B3-97D6-E7C2C07E4F5F}" type="sibTrans" cxnId="{710BDA6A-90AC-46F0-B1E3-CDBC714261BB}">
      <dgm:prSet/>
      <dgm:spPr/>
      <dgm:t>
        <a:bodyPr/>
        <a:lstStyle/>
        <a:p>
          <a:endParaRPr lang="en-US"/>
        </a:p>
      </dgm:t>
    </dgm:pt>
    <dgm:pt modelId="{835D5D25-A3FB-4C77-B7E4-07D7692C0F0B}">
      <dgm:prSet/>
      <dgm:spPr/>
      <dgm:t>
        <a:bodyPr/>
        <a:lstStyle/>
        <a:p>
          <a:pPr rtl="0"/>
          <a:r>
            <a:rPr lang="uk-UA" dirty="0" smtClean="0">
              <a:latin typeface="Helvetica" pitchFamily="34" charset="0"/>
              <a:cs typeface="Helvetica" pitchFamily="34" charset="0"/>
            </a:rPr>
            <a:t>В С</a:t>
          </a:r>
          <a:r>
            <a:rPr lang="uk-UA" i="1" u="none" dirty="0" smtClean="0">
              <a:latin typeface="Helvetica" pitchFamily="34" charset="0"/>
              <a:cs typeface="Helvetica" pitchFamily="34" charset="0"/>
            </a:rPr>
            <a:t>фері застосування  </a:t>
          </a:r>
          <a:r>
            <a:rPr lang="uk-UA" i="0" u="none" dirty="0" smtClean="0">
              <a:latin typeface="Helvetica" pitchFamily="34" charset="0"/>
              <a:cs typeface="Helvetica" pitchFamily="34" charset="0"/>
            </a:rPr>
            <a:t>та </a:t>
          </a:r>
          <a:r>
            <a:rPr lang="uk-UA" i="1" u="none" dirty="0" smtClean="0">
              <a:latin typeface="Helvetica" pitchFamily="34" charset="0"/>
              <a:cs typeface="Helvetica" pitchFamily="34" charset="0"/>
            </a:rPr>
            <a:t>Додатку В </a:t>
          </a:r>
          <a:r>
            <a:rPr lang="uk-UA" i="0" u="none" dirty="0" smtClean="0">
              <a:latin typeface="Helvetica" pitchFamily="34" charset="0"/>
              <a:cs typeface="Helvetica" pitchFamily="34" charset="0"/>
            </a:rPr>
            <a:t>наводиться інформація про застосування стандарту для процесів та послуг. </a:t>
          </a:r>
          <a:endParaRPr lang="en-US" i="0" dirty="0">
            <a:latin typeface="Helvetica" pitchFamily="34" charset="0"/>
            <a:cs typeface="Helvetica" pitchFamily="34" charset="0"/>
          </a:endParaRPr>
        </a:p>
      </dgm:t>
    </dgm:pt>
    <dgm:pt modelId="{3CE7869F-D6DA-4314-84AF-617BC840E7A2}" type="parTrans" cxnId="{EB8AD990-3C19-47C0-8654-A437DF84FCD8}">
      <dgm:prSet/>
      <dgm:spPr/>
      <dgm:t>
        <a:bodyPr/>
        <a:lstStyle/>
        <a:p>
          <a:endParaRPr lang="en-US"/>
        </a:p>
      </dgm:t>
    </dgm:pt>
    <dgm:pt modelId="{18D912CD-EA68-419D-A601-5746F38E8B8B}" type="sibTrans" cxnId="{EB8AD990-3C19-47C0-8654-A437DF84FCD8}">
      <dgm:prSet/>
      <dgm:spPr/>
      <dgm:t>
        <a:bodyPr/>
        <a:lstStyle/>
        <a:p>
          <a:endParaRPr lang="en-US"/>
        </a:p>
      </dgm:t>
    </dgm:pt>
    <dgm:pt modelId="{4E71CBF1-B887-45AC-AE4B-6E0097D407DB}">
      <dgm:prSet/>
      <dgm:spPr/>
      <dgm:t>
        <a:bodyPr/>
        <a:lstStyle/>
        <a:p>
          <a:pPr rtl="0"/>
          <a:r>
            <a:rPr lang="uk-UA" dirty="0" smtClean="0">
              <a:latin typeface="Helvetica" pitchFamily="34" charset="0"/>
              <a:cs typeface="Helvetica" pitchFamily="34" charset="0"/>
            </a:rPr>
            <a:t>В С</a:t>
          </a:r>
          <a:r>
            <a:rPr lang="uk-UA" i="1" u="none" dirty="0" smtClean="0">
              <a:latin typeface="Helvetica" pitchFamily="34" charset="0"/>
              <a:cs typeface="Helvetica" pitchFamily="34" charset="0"/>
            </a:rPr>
            <a:t>фері застосування </a:t>
          </a:r>
          <a:r>
            <a:rPr lang="uk-UA" dirty="0" smtClean="0">
              <a:latin typeface="Helvetica" pitchFamily="34" charset="0"/>
              <a:cs typeface="Helvetica" pitchFamily="34" charset="0"/>
            </a:rPr>
            <a:t>вказано, що сертифікація продукції, процесів та послуг є діяльністю з оцінки відповідності третьою стороною. Сферу застосування слід тлумачити відповідно до визначення «органу з сертифікації» в пункті 3.12: орган з оцінки відповідності третьої сторони, що застосовує схеми сертифікації.  </a:t>
          </a:r>
          <a:endParaRPr lang="en-US" dirty="0">
            <a:latin typeface="Helvetica" pitchFamily="34" charset="0"/>
            <a:cs typeface="Helvetica" pitchFamily="34" charset="0"/>
          </a:endParaRPr>
        </a:p>
      </dgm:t>
    </dgm:pt>
    <dgm:pt modelId="{31AE5CDD-C287-468F-B295-B161ED7443CA}" type="parTrans" cxnId="{CCBB9B4A-4A61-43E1-A674-42B0D9E92A9E}">
      <dgm:prSet/>
      <dgm:spPr/>
      <dgm:t>
        <a:bodyPr/>
        <a:lstStyle/>
        <a:p>
          <a:endParaRPr lang="en-US"/>
        </a:p>
      </dgm:t>
    </dgm:pt>
    <dgm:pt modelId="{BB3EA002-EE5B-48E5-9FB9-BAAA14936FD6}" type="sibTrans" cxnId="{CCBB9B4A-4A61-43E1-A674-42B0D9E92A9E}">
      <dgm:prSet/>
      <dgm:spPr/>
      <dgm:t>
        <a:bodyPr/>
        <a:lstStyle/>
        <a:p>
          <a:endParaRPr lang="en-US"/>
        </a:p>
      </dgm:t>
    </dgm:pt>
    <dgm:pt modelId="{4C904ADC-7809-44DC-B474-D096BD4A2862}" type="pres">
      <dgm:prSet presAssocID="{5EECB033-C810-4555-8B08-DEBB69E5BB6B}" presName="linear" presStyleCnt="0">
        <dgm:presLayoutVars>
          <dgm:animLvl val="lvl"/>
          <dgm:resizeHandles val="exact"/>
        </dgm:presLayoutVars>
      </dgm:prSet>
      <dgm:spPr/>
      <dgm:t>
        <a:bodyPr/>
        <a:lstStyle/>
        <a:p>
          <a:endParaRPr lang="en-US"/>
        </a:p>
      </dgm:t>
    </dgm:pt>
    <dgm:pt modelId="{CE0FC6D6-F355-4DBC-A4C6-BF5E41A32591}" type="pres">
      <dgm:prSet presAssocID="{973A704F-1757-4CF3-8A2A-7734999AF6FE}" presName="parentText" presStyleLbl="node1" presStyleIdx="0" presStyleCnt="3">
        <dgm:presLayoutVars>
          <dgm:chMax val="0"/>
          <dgm:bulletEnabled val="1"/>
        </dgm:presLayoutVars>
      </dgm:prSet>
      <dgm:spPr/>
      <dgm:t>
        <a:bodyPr/>
        <a:lstStyle/>
        <a:p>
          <a:endParaRPr lang="en-US"/>
        </a:p>
      </dgm:t>
    </dgm:pt>
    <dgm:pt modelId="{4182F39C-1B92-4F47-A47A-FB496868538D}" type="pres">
      <dgm:prSet presAssocID="{BEDA7724-FA1E-47B3-97D6-E7C2C07E4F5F}" presName="spacer" presStyleCnt="0"/>
      <dgm:spPr/>
      <dgm:t>
        <a:bodyPr/>
        <a:lstStyle/>
        <a:p>
          <a:endParaRPr lang="uk-UA"/>
        </a:p>
      </dgm:t>
    </dgm:pt>
    <dgm:pt modelId="{6C464D86-F3A6-4BF9-B80E-0DD5F76AEC7E}" type="pres">
      <dgm:prSet presAssocID="{835D5D25-A3FB-4C77-B7E4-07D7692C0F0B}" presName="parentText" presStyleLbl="node1" presStyleIdx="1" presStyleCnt="3" custLinFactY="2901" custLinFactNeighborY="100000">
        <dgm:presLayoutVars>
          <dgm:chMax val="0"/>
          <dgm:bulletEnabled val="1"/>
        </dgm:presLayoutVars>
      </dgm:prSet>
      <dgm:spPr/>
      <dgm:t>
        <a:bodyPr/>
        <a:lstStyle/>
        <a:p>
          <a:endParaRPr lang="en-US"/>
        </a:p>
      </dgm:t>
    </dgm:pt>
    <dgm:pt modelId="{B04B08FA-8293-4493-8521-137F78393FE0}" type="pres">
      <dgm:prSet presAssocID="{18D912CD-EA68-419D-A601-5746F38E8B8B}" presName="spacer" presStyleCnt="0"/>
      <dgm:spPr/>
      <dgm:t>
        <a:bodyPr/>
        <a:lstStyle/>
        <a:p>
          <a:endParaRPr lang="uk-UA"/>
        </a:p>
      </dgm:t>
    </dgm:pt>
    <dgm:pt modelId="{DDBE9D3A-5D03-49FF-8E3C-EBB4E76A83D1}" type="pres">
      <dgm:prSet presAssocID="{4E71CBF1-B887-45AC-AE4B-6E0097D407DB}" presName="parentText" presStyleLbl="node1" presStyleIdx="2" presStyleCnt="3" custLinFactY="11432" custLinFactNeighborY="100000">
        <dgm:presLayoutVars>
          <dgm:chMax val="0"/>
          <dgm:bulletEnabled val="1"/>
        </dgm:presLayoutVars>
      </dgm:prSet>
      <dgm:spPr/>
      <dgm:t>
        <a:bodyPr/>
        <a:lstStyle/>
        <a:p>
          <a:endParaRPr lang="en-US"/>
        </a:p>
      </dgm:t>
    </dgm:pt>
  </dgm:ptLst>
  <dgm:cxnLst>
    <dgm:cxn modelId="{2A3EE815-07F8-4505-AD60-37BFA761E1D4}" type="presOf" srcId="{5EECB033-C810-4555-8B08-DEBB69E5BB6B}" destId="{4C904ADC-7809-44DC-B474-D096BD4A2862}" srcOrd="0" destOrd="0" presId="urn:microsoft.com/office/officeart/2005/8/layout/vList2"/>
    <dgm:cxn modelId="{721E9AD1-C413-4815-828D-2EA5792CECEB}" type="presOf" srcId="{973A704F-1757-4CF3-8A2A-7734999AF6FE}" destId="{CE0FC6D6-F355-4DBC-A4C6-BF5E41A32591}" srcOrd="0" destOrd="0" presId="urn:microsoft.com/office/officeart/2005/8/layout/vList2"/>
    <dgm:cxn modelId="{710BDA6A-90AC-46F0-B1E3-CDBC714261BB}" srcId="{5EECB033-C810-4555-8B08-DEBB69E5BB6B}" destId="{973A704F-1757-4CF3-8A2A-7734999AF6FE}" srcOrd="0" destOrd="0" parTransId="{D36ABC56-1EA1-40FB-A708-0C7A84767E39}" sibTransId="{BEDA7724-FA1E-47B3-97D6-E7C2C07E4F5F}"/>
    <dgm:cxn modelId="{EB8AD990-3C19-47C0-8654-A437DF84FCD8}" srcId="{5EECB033-C810-4555-8B08-DEBB69E5BB6B}" destId="{835D5D25-A3FB-4C77-B7E4-07D7692C0F0B}" srcOrd="1" destOrd="0" parTransId="{3CE7869F-D6DA-4314-84AF-617BC840E7A2}" sibTransId="{18D912CD-EA68-419D-A601-5746F38E8B8B}"/>
    <dgm:cxn modelId="{CCBB9B4A-4A61-43E1-A674-42B0D9E92A9E}" srcId="{5EECB033-C810-4555-8B08-DEBB69E5BB6B}" destId="{4E71CBF1-B887-45AC-AE4B-6E0097D407DB}" srcOrd="2" destOrd="0" parTransId="{31AE5CDD-C287-468F-B295-B161ED7443CA}" sibTransId="{BB3EA002-EE5B-48E5-9FB9-BAAA14936FD6}"/>
    <dgm:cxn modelId="{C3DD33A2-CD5F-4FAD-B6B1-4AE897FE8E77}" type="presOf" srcId="{4E71CBF1-B887-45AC-AE4B-6E0097D407DB}" destId="{DDBE9D3A-5D03-49FF-8E3C-EBB4E76A83D1}" srcOrd="0" destOrd="0" presId="urn:microsoft.com/office/officeart/2005/8/layout/vList2"/>
    <dgm:cxn modelId="{C49835A7-5FBF-43F8-ABBE-CFCDBC9DDD5A}" type="presOf" srcId="{835D5D25-A3FB-4C77-B7E4-07D7692C0F0B}" destId="{6C464D86-F3A6-4BF9-B80E-0DD5F76AEC7E}" srcOrd="0" destOrd="0" presId="urn:microsoft.com/office/officeart/2005/8/layout/vList2"/>
    <dgm:cxn modelId="{24B14969-0115-449E-8F78-E787A9774670}" type="presParOf" srcId="{4C904ADC-7809-44DC-B474-D096BD4A2862}" destId="{CE0FC6D6-F355-4DBC-A4C6-BF5E41A32591}" srcOrd="0" destOrd="0" presId="urn:microsoft.com/office/officeart/2005/8/layout/vList2"/>
    <dgm:cxn modelId="{7653E95B-C393-450D-941E-774474B1F6F9}" type="presParOf" srcId="{4C904ADC-7809-44DC-B474-D096BD4A2862}" destId="{4182F39C-1B92-4F47-A47A-FB496868538D}" srcOrd="1" destOrd="0" presId="urn:microsoft.com/office/officeart/2005/8/layout/vList2"/>
    <dgm:cxn modelId="{532A5520-EAD5-4399-A637-1AE2A3BB458F}" type="presParOf" srcId="{4C904ADC-7809-44DC-B474-D096BD4A2862}" destId="{6C464D86-F3A6-4BF9-B80E-0DD5F76AEC7E}" srcOrd="2" destOrd="0" presId="urn:microsoft.com/office/officeart/2005/8/layout/vList2"/>
    <dgm:cxn modelId="{15AFF069-C52A-4A25-ACAA-67AA905259E4}" type="presParOf" srcId="{4C904ADC-7809-44DC-B474-D096BD4A2862}" destId="{B04B08FA-8293-4493-8521-137F78393FE0}" srcOrd="3" destOrd="0" presId="urn:microsoft.com/office/officeart/2005/8/layout/vList2"/>
    <dgm:cxn modelId="{92A279D1-89C7-4056-B9DD-321405CF7CC4}" type="presParOf" srcId="{4C904ADC-7809-44DC-B474-D096BD4A2862}" destId="{DDBE9D3A-5D03-49FF-8E3C-EBB4E76A83D1}"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12D88D5-0001-4116-AB84-4310C679640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B1EF8DC-1B1E-493A-AB27-B8CF0084BAC4}">
      <dgm:prSet custT="1"/>
      <dgm:spPr/>
      <dgm:t>
        <a:bodyPr/>
        <a:lstStyle/>
        <a:p>
          <a:pPr rtl="0"/>
          <a:r>
            <a:rPr lang="uk-UA" sz="2000" i="1" dirty="0" smtClean="0"/>
            <a:t>Схеми сертифікації </a:t>
          </a:r>
          <a:r>
            <a:rPr lang="uk-UA" sz="2000" dirty="0" smtClean="0"/>
            <a:t>є обов'язковою частиною сертифікації продукції (ISO/IEC17065). Вимога застосовувати одну чи кілька схем сертифікації міститься в п.7.1.1. Термін «схема» замінює термін «система», що використовується в Настанові ISO/IEC 65.</a:t>
          </a:r>
          <a:endParaRPr lang="en-US" sz="2000" dirty="0">
            <a:latin typeface="Helvetica" pitchFamily="34" charset="0"/>
            <a:cs typeface="Helvetica" pitchFamily="34" charset="0"/>
          </a:endParaRPr>
        </a:p>
      </dgm:t>
    </dgm:pt>
    <dgm:pt modelId="{6F8808BE-501C-4921-960E-6F10A80A7BA9}" type="parTrans" cxnId="{5B98F543-F70C-4055-A5B6-4477FE1D5557}">
      <dgm:prSet/>
      <dgm:spPr/>
      <dgm:t>
        <a:bodyPr/>
        <a:lstStyle/>
        <a:p>
          <a:endParaRPr lang="en-US"/>
        </a:p>
      </dgm:t>
    </dgm:pt>
    <dgm:pt modelId="{8059C33D-AF96-4B44-9525-4C9E24F0EC96}" type="sibTrans" cxnId="{5B98F543-F70C-4055-A5B6-4477FE1D5557}">
      <dgm:prSet/>
      <dgm:spPr/>
      <dgm:t>
        <a:bodyPr/>
        <a:lstStyle/>
        <a:p>
          <a:endParaRPr lang="en-US"/>
        </a:p>
      </dgm:t>
    </dgm:pt>
    <dgm:pt modelId="{E9EE4596-C493-426C-A1DC-E2D4B2589D84}">
      <dgm:prSet custT="1"/>
      <dgm:spPr/>
      <dgm:t>
        <a:bodyPr/>
        <a:lstStyle/>
        <a:p>
          <a:pPr rtl="0"/>
          <a:r>
            <a:rPr lang="en-US" sz="2000" dirty="0" smtClean="0"/>
            <a:t>ISO</a:t>
          </a:r>
          <a:r>
            <a:rPr lang="ru-RU" sz="2000" dirty="0" smtClean="0"/>
            <a:t>/</a:t>
          </a:r>
          <a:r>
            <a:rPr lang="en-US" sz="2000" dirty="0" smtClean="0"/>
            <a:t>IEC</a:t>
          </a:r>
          <a:r>
            <a:rPr lang="ru-RU" sz="2000" dirty="0" smtClean="0"/>
            <a:t> 17065</a:t>
          </a:r>
          <a:r>
            <a:rPr lang="uk-UA" sz="2000" dirty="0" smtClean="0"/>
            <a:t> не містить детальних вимог до схем сертифікації. Керівні принципи для розуміння, розробки, впровадження, підтримки чи порівняння схем сертифікації продукції, процесів та послуг містяться в майбутньому ISO/IEC 17067 «Основи сертифікації продукції та схем сертифікації продукції" </a:t>
          </a:r>
          <a:endParaRPr lang="en-US" sz="2000" dirty="0">
            <a:latin typeface="Helvetica" pitchFamily="34" charset="0"/>
            <a:cs typeface="Helvetica" pitchFamily="34" charset="0"/>
          </a:endParaRPr>
        </a:p>
      </dgm:t>
    </dgm:pt>
    <dgm:pt modelId="{BE09E66B-C515-4C9B-82AC-366B9C046F6D}" type="parTrans" cxnId="{3CC5B07B-8E30-402B-83DD-BECBF42B52A0}">
      <dgm:prSet/>
      <dgm:spPr/>
      <dgm:t>
        <a:bodyPr/>
        <a:lstStyle/>
        <a:p>
          <a:endParaRPr lang="en-US"/>
        </a:p>
      </dgm:t>
    </dgm:pt>
    <dgm:pt modelId="{13A8560C-92B2-4CAB-8B1B-F0B98D081165}" type="sibTrans" cxnId="{3CC5B07B-8E30-402B-83DD-BECBF42B52A0}">
      <dgm:prSet/>
      <dgm:spPr/>
      <dgm:t>
        <a:bodyPr/>
        <a:lstStyle/>
        <a:p>
          <a:endParaRPr lang="en-US"/>
        </a:p>
      </dgm:t>
    </dgm:pt>
    <dgm:pt modelId="{E52A6DAD-0F3D-40BB-A1C2-7C0EB157CAA0}" type="pres">
      <dgm:prSet presAssocID="{712D88D5-0001-4116-AB84-4310C6796407}" presName="linear" presStyleCnt="0">
        <dgm:presLayoutVars>
          <dgm:animLvl val="lvl"/>
          <dgm:resizeHandles val="exact"/>
        </dgm:presLayoutVars>
      </dgm:prSet>
      <dgm:spPr/>
      <dgm:t>
        <a:bodyPr/>
        <a:lstStyle/>
        <a:p>
          <a:endParaRPr lang="en-US"/>
        </a:p>
      </dgm:t>
    </dgm:pt>
    <dgm:pt modelId="{05D00466-FAB2-4EE9-9F5A-6A4367D71F89}" type="pres">
      <dgm:prSet presAssocID="{2B1EF8DC-1B1E-493A-AB27-B8CF0084BAC4}" presName="parentText" presStyleLbl="node1" presStyleIdx="0" presStyleCnt="2">
        <dgm:presLayoutVars>
          <dgm:chMax val="0"/>
          <dgm:bulletEnabled val="1"/>
        </dgm:presLayoutVars>
      </dgm:prSet>
      <dgm:spPr/>
      <dgm:t>
        <a:bodyPr/>
        <a:lstStyle/>
        <a:p>
          <a:endParaRPr lang="en-US"/>
        </a:p>
      </dgm:t>
    </dgm:pt>
    <dgm:pt modelId="{A4B4CFA0-2D64-4B90-9802-4E466AF193DC}" type="pres">
      <dgm:prSet presAssocID="{8059C33D-AF96-4B44-9525-4C9E24F0EC96}" presName="spacer" presStyleCnt="0"/>
      <dgm:spPr/>
    </dgm:pt>
    <dgm:pt modelId="{E7F229CA-464B-4CBD-8B77-63990637A548}" type="pres">
      <dgm:prSet presAssocID="{E9EE4596-C493-426C-A1DC-E2D4B2589D84}" presName="parentText" presStyleLbl="node1" presStyleIdx="1" presStyleCnt="2">
        <dgm:presLayoutVars>
          <dgm:chMax val="0"/>
          <dgm:bulletEnabled val="1"/>
        </dgm:presLayoutVars>
      </dgm:prSet>
      <dgm:spPr/>
      <dgm:t>
        <a:bodyPr/>
        <a:lstStyle/>
        <a:p>
          <a:endParaRPr lang="en-US"/>
        </a:p>
      </dgm:t>
    </dgm:pt>
  </dgm:ptLst>
  <dgm:cxnLst>
    <dgm:cxn modelId="{5B98F543-F70C-4055-A5B6-4477FE1D5557}" srcId="{712D88D5-0001-4116-AB84-4310C6796407}" destId="{2B1EF8DC-1B1E-493A-AB27-B8CF0084BAC4}" srcOrd="0" destOrd="0" parTransId="{6F8808BE-501C-4921-960E-6F10A80A7BA9}" sibTransId="{8059C33D-AF96-4B44-9525-4C9E24F0EC96}"/>
    <dgm:cxn modelId="{3CC5B07B-8E30-402B-83DD-BECBF42B52A0}" srcId="{712D88D5-0001-4116-AB84-4310C6796407}" destId="{E9EE4596-C493-426C-A1DC-E2D4B2589D84}" srcOrd="1" destOrd="0" parTransId="{BE09E66B-C515-4C9B-82AC-366B9C046F6D}" sibTransId="{13A8560C-92B2-4CAB-8B1B-F0B98D081165}"/>
    <dgm:cxn modelId="{5C36B508-6F0B-4851-B10D-48B494E3CF24}" type="presOf" srcId="{E9EE4596-C493-426C-A1DC-E2D4B2589D84}" destId="{E7F229CA-464B-4CBD-8B77-63990637A548}" srcOrd="0" destOrd="0" presId="urn:microsoft.com/office/officeart/2005/8/layout/vList2"/>
    <dgm:cxn modelId="{664002A3-7663-4549-BFEB-DD0ECE4067AE}" type="presOf" srcId="{2B1EF8DC-1B1E-493A-AB27-B8CF0084BAC4}" destId="{05D00466-FAB2-4EE9-9F5A-6A4367D71F89}" srcOrd="0" destOrd="0" presId="urn:microsoft.com/office/officeart/2005/8/layout/vList2"/>
    <dgm:cxn modelId="{4123F732-CCEB-4558-881B-67826865EC12}" type="presOf" srcId="{712D88D5-0001-4116-AB84-4310C6796407}" destId="{E52A6DAD-0F3D-40BB-A1C2-7C0EB157CAA0}" srcOrd="0" destOrd="0" presId="urn:microsoft.com/office/officeart/2005/8/layout/vList2"/>
    <dgm:cxn modelId="{AC0AD696-6002-4752-9A56-BBD386A7FEC9}" type="presParOf" srcId="{E52A6DAD-0F3D-40BB-A1C2-7C0EB157CAA0}" destId="{05D00466-FAB2-4EE9-9F5A-6A4367D71F89}" srcOrd="0" destOrd="0" presId="urn:microsoft.com/office/officeart/2005/8/layout/vList2"/>
    <dgm:cxn modelId="{DD1E5863-82CA-4164-B53F-A9B302DE27EC}" type="presParOf" srcId="{E52A6DAD-0F3D-40BB-A1C2-7C0EB157CAA0}" destId="{A4B4CFA0-2D64-4B90-9802-4E466AF193DC}" srcOrd="1" destOrd="0" presId="urn:microsoft.com/office/officeart/2005/8/layout/vList2"/>
    <dgm:cxn modelId="{AE8A9417-133D-484D-B8F2-D57D3881EEB0}" type="presParOf" srcId="{E52A6DAD-0F3D-40BB-A1C2-7C0EB157CAA0}" destId="{E7F229CA-464B-4CBD-8B77-63990637A548}"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dgm:spPr/>
      <dgm:t>
        <a:bodyPr/>
        <a:lstStyle/>
        <a:p>
          <a:pPr rtl="0"/>
          <a:r>
            <a:rPr lang="en-US" dirty="0" smtClean="0">
              <a:latin typeface="Helvetica" pitchFamily="34" charset="0"/>
              <a:cs typeface="Helvetica" pitchFamily="34" charset="0"/>
            </a:rPr>
            <a:t>ISO/IEC 17000 –</a:t>
          </a:r>
          <a:r>
            <a:rPr lang="uk-UA" dirty="0" smtClean="0">
              <a:latin typeface="Helvetica" pitchFamily="34" charset="0"/>
              <a:cs typeface="Helvetica" pitchFamily="34" charset="0"/>
            </a:rPr>
            <a:t> Словник </a:t>
          </a:r>
          <a:endParaRPr lang="en-US" dirty="0" smtClean="0">
            <a:latin typeface="Helvetica" pitchFamily="34" charset="0"/>
            <a:cs typeface="Helvetica" pitchFamily="34" charset="0"/>
          </a:endParaRPr>
        </a:p>
        <a:p>
          <a:pPr rtl="0"/>
          <a:r>
            <a:rPr lang="en-US" dirty="0" smtClean="0">
              <a:latin typeface="Helvetica" pitchFamily="34" charset="0"/>
              <a:cs typeface="Helvetica" pitchFamily="34" charset="0"/>
            </a:rPr>
            <a:t>ISO/IEC 17020 – </a:t>
          </a:r>
          <a:r>
            <a:rPr lang="uk-UA" dirty="0" smtClean="0">
              <a:latin typeface="Helvetica" pitchFamily="34" charset="0"/>
              <a:cs typeface="Helvetica" pitchFamily="34" charset="0"/>
            </a:rPr>
            <a:t>Інспекційні органи</a:t>
          </a:r>
          <a:endParaRPr lang="en-US" dirty="0" smtClean="0">
            <a:latin typeface="Helvetica" pitchFamily="34" charset="0"/>
            <a:cs typeface="Helvetica" pitchFamily="34" charset="0"/>
          </a:endParaRPr>
        </a:p>
        <a:p>
          <a:pPr rtl="0"/>
          <a:r>
            <a:rPr lang="en-US" dirty="0" smtClean="0">
              <a:latin typeface="Helvetica" pitchFamily="34" charset="0"/>
              <a:cs typeface="Helvetica" pitchFamily="34" charset="0"/>
            </a:rPr>
            <a:t>ISO/IEC 17021 – </a:t>
          </a:r>
          <a:r>
            <a:rPr lang="uk-UA" dirty="0" smtClean="0">
              <a:latin typeface="Helvetica" pitchFamily="34" charset="0"/>
              <a:cs typeface="Helvetica" pitchFamily="34" charset="0"/>
            </a:rPr>
            <a:t>Системи менеджменту</a:t>
          </a:r>
          <a:endParaRPr lang="en-US" dirty="0" smtClean="0">
            <a:latin typeface="Helvetica" pitchFamily="34" charset="0"/>
            <a:cs typeface="Helvetica" pitchFamily="34" charset="0"/>
          </a:endParaRPr>
        </a:p>
        <a:p>
          <a:pPr rtl="0"/>
          <a:r>
            <a:rPr lang="en-US" dirty="0" smtClean="0">
              <a:latin typeface="Helvetica" pitchFamily="34" charset="0"/>
              <a:cs typeface="Helvetica" pitchFamily="34" charset="0"/>
            </a:rPr>
            <a:t>ISO/IEC 17025 – </a:t>
          </a:r>
          <a:r>
            <a:rPr lang="uk-UA" dirty="0" smtClean="0">
              <a:latin typeface="Helvetica" pitchFamily="34" charset="0"/>
              <a:cs typeface="Helvetica" pitchFamily="34" charset="0"/>
            </a:rPr>
            <a:t>Випробувальні і калібрувальні лабораторії</a:t>
          </a:r>
          <a:endParaRPr lang="en-US" dirty="0">
            <a:latin typeface="Helvetica" pitchFamily="34" charset="0"/>
            <a:cs typeface="Helvetica" pitchFamily="34" charset="0"/>
          </a:endParaRPr>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4269CE37-4603-4F40-914B-25EBED34402C}">
      <dgm:prSet/>
      <dgm:spPr/>
      <dgm:t>
        <a:bodyPr/>
        <a:lstStyle/>
        <a:p>
          <a:pPr algn="l" rtl="0"/>
          <a:endParaRPr lang="en-US" dirty="0">
            <a:latin typeface="Helvetica" pitchFamily="34" charset="0"/>
            <a:cs typeface="Helvetica" pitchFamily="34" charset="0"/>
          </a:endParaRPr>
        </a:p>
      </dgm:t>
    </dgm:pt>
    <dgm:pt modelId="{D615ACDF-B217-40BA-B944-8799CD2AE304}" type="parTrans" cxnId="{6747FB82-285B-4400-A836-F80DAD74572D}">
      <dgm:prSet/>
      <dgm:spPr/>
      <dgm:t>
        <a:bodyPr/>
        <a:lstStyle/>
        <a:p>
          <a:endParaRPr lang="en-US"/>
        </a:p>
      </dgm:t>
    </dgm:pt>
    <dgm:pt modelId="{5AED8B50-8924-4100-B2EF-499B902C5108}" type="sibTrans" cxnId="{6747FB82-285B-4400-A836-F80DAD74572D}">
      <dgm:prSet/>
      <dgm:spPr/>
      <dgm:t>
        <a:bodyPr/>
        <a:lstStyle/>
        <a:p>
          <a:endParaRPr lang="en-US"/>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custLinFactNeighborX="-926">
        <dgm:presLayoutVars>
          <dgm:bulletEnabled val="1"/>
        </dgm:presLayoutVars>
      </dgm:prSet>
      <dgm:spPr/>
      <dgm:t>
        <a:bodyPr/>
        <a:lstStyle/>
        <a:p>
          <a:endParaRPr lang="en-US"/>
        </a:p>
      </dgm:t>
    </dgm:pt>
  </dgm:ptLst>
  <dgm:cxnLst>
    <dgm:cxn modelId="{6747FB82-285B-4400-A836-F80DAD74572D}" srcId="{22D31482-1855-4E8A-B9AF-6247E2BE4F24}" destId="{4269CE37-4603-4F40-914B-25EBED34402C}" srcOrd="0" destOrd="0" parTransId="{D615ACDF-B217-40BA-B944-8799CD2AE304}" sibTransId="{5AED8B50-8924-4100-B2EF-499B902C5108}"/>
    <dgm:cxn modelId="{7758AFFE-402F-4FF9-948F-9FA1AC02D04F}" type="presOf" srcId="{22D31482-1855-4E8A-B9AF-6247E2BE4F24}" destId="{B52E3E12-5333-4934-A138-5DC5A3D3C7BB}" srcOrd="0" destOrd="0"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B81B5C48-D6FD-4D19-96DD-047FD33444D4}" type="presOf" srcId="{07877A1A-D040-4FC7-8C7F-03163C74AD91}" destId="{4BCFE557-AC2B-48AD-8133-8C0E87B167E3}" srcOrd="0" destOrd="0" presId="urn:microsoft.com/office/officeart/2005/8/layout/vList2"/>
    <dgm:cxn modelId="{F8F3C5B9-2985-49D2-9B88-A115DB6245A4}" type="presOf" srcId="{4269CE37-4603-4F40-914B-25EBED34402C}" destId="{30D332B2-144B-4001-9925-49927A0BCF57}" srcOrd="0" destOrd="0" presId="urn:microsoft.com/office/officeart/2005/8/layout/vList2"/>
    <dgm:cxn modelId="{9FD22494-15CA-4B99-93B4-BE02100214DD}" type="presParOf" srcId="{4BCFE557-AC2B-48AD-8133-8C0E87B167E3}" destId="{B52E3E12-5333-4934-A138-5DC5A3D3C7BB}" srcOrd="0" destOrd="0" presId="urn:microsoft.com/office/officeart/2005/8/layout/vList2"/>
    <dgm:cxn modelId="{730EC445-5FDC-4645-90E5-117742E1797E}"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52CB678-755A-4C53-950B-FD45E314D9F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EB16475-E0A6-4016-82D9-236F0B3D7704}">
      <dgm:prSet custT="1"/>
      <dgm:spPr/>
      <dgm:t>
        <a:bodyPr/>
        <a:lstStyle/>
        <a:p>
          <a:pPr rtl="0"/>
          <a:r>
            <a:rPr lang="uk-UA" sz="1800" dirty="0" smtClean="0">
              <a:latin typeface="Helvetica" pitchFamily="34" charset="0"/>
              <a:cs typeface="Helvetica" pitchFamily="34" charset="0"/>
            </a:rPr>
            <a:t>Консультування</a:t>
          </a:r>
        </a:p>
      </dgm:t>
    </dgm:pt>
    <dgm:pt modelId="{A648699A-744C-4600-A1B9-19CA5BFF6A74}" type="parTrans" cxnId="{647E1640-E773-48ED-B8B3-4A5E42B9847B}">
      <dgm:prSet/>
      <dgm:spPr/>
      <dgm:t>
        <a:bodyPr/>
        <a:lstStyle/>
        <a:p>
          <a:endParaRPr lang="en-US" sz="1800"/>
        </a:p>
      </dgm:t>
    </dgm:pt>
    <dgm:pt modelId="{50A51590-2065-4399-BE3D-E3EB02B0B32D}" type="sibTrans" cxnId="{647E1640-E773-48ED-B8B3-4A5E42B9847B}">
      <dgm:prSet/>
      <dgm:spPr/>
      <dgm:t>
        <a:bodyPr/>
        <a:lstStyle/>
        <a:p>
          <a:endParaRPr lang="en-US" sz="1800"/>
        </a:p>
      </dgm:t>
    </dgm:pt>
    <dgm:pt modelId="{056A4465-3410-40A2-AD78-1F55130A9497}">
      <dgm:prSet custT="1"/>
      <dgm:spPr/>
      <dgm:t>
        <a:bodyPr/>
        <a:lstStyle/>
        <a:p>
          <a:pPr rtl="0"/>
          <a:r>
            <a:rPr lang="uk-UA" sz="1800" dirty="0" smtClean="0">
              <a:latin typeface="Helvetica" pitchFamily="34" charset="0"/>
              <a:cs typeface="Helvetica" pitchFamily="34" charset="0"/>
            </a:rPr>
            <a:t>Оцінка</a:t>
          </a:r>
          <a:endParaRPr lang="en-US" sz="1800" dirty="0"/>
        </a:p>
      </dgm:t>
    </dgm:pt>
    <dgm:pt modelId="{8EB3185F-3BC2-4697-A4FD-0ED9E817D42B}" type="parTrans" cxnId="{4A90789F-86F2-4219-9A92-6A44EEC0D62B}">
      <dgm:prSet/>
      <dgm:spPr/>
      <dgm:t>
        <a:bodyPr/>
        <a:lstStyle/>
        <a:p>
          <a:endParaRPr lang="en-US" sz="1800"/>
        </a:p>
      </dgm:t>
    </dgm:pt>
    <dgm:pt modelId="{D53DCE3F-7BE5-43D1-AD86-86548A09D145}" type="sibTrans" cxnId="{4A90789F-86F2-4219-9A92-6A44EEC0D62B}">
      <dgm:prSet/>
      <dgm:spPr/>
      <dgm:t>
        <a:bodyPr/>
        <a:lstStyle/>
        <a:p>
          <a:endParaRPr lang="en-US" sz="1800"/>
        </a:p>
      </dgm:t>
    </dgm:pt>
    <dgm:pt modelId="{7C04FD28-23E5-4885-AB1C-A148CF375F59}">
      <dgm:prSet custT="1"/>
      <dgm:spPr/>
      <dgm:t>
        <a:bodyPr/>
        <a:lstStyle/>
        <a:p>
          <a:pPr rtl="0"/>
          <a:r>
            <a:rPr lang="uk-UA" sz="1800" dirty="0" smtClean="0">
              <a:latin typeface="Helvetica" pitchFamily="34" charset="0"/>
              <a:cs typeface="Helvetica" pitchFamily="34" charset="0"/>
            </a:rPr>
            <a:t>Продукція, процес, послуга</a:t>
          </a:r>
          <a:endParaRPr lang="en-US" sz="1800" dirty="0"/>
        </a:p>
      </dgm:t>
    </dgm:pt>
    <dgm:pt modelId="{142B3713-AC7B-4DFA-9339-11CE37751C30}" type="parTrans" cxnId="{575F1E02-DAF9-4DDE-8417-FB4F5EAF69F2}">
      <dgm:prSet/>
      <dgm:spPr/>
      <dgm:t>
        <a:bodyPr/>
        <a:lstStyle/>
        <a:p>
          <a:endParaRPr lang="en-US" sz="1800"/>
        </a:p>
      </dgm:t>
    </dgm:pt>
    <dgm:pt modelId="{84C8184D-99C4-4F45-A4E2-189024DCDA4C}" type="sibTrans" cxnId="{575F1E02-DAF9-4DDE-8417-FB4F5EAF69F2}">
      <dgm:prSet/>
      <dgm:spPr/>
      <dgm:t>
        <a:bodyPr/>
        <a:lstStyle/>
        <a:p>
          <a:endParaRPr lang="en-US" sz="1800"/>
        </a:p>
      </dgm:t>
    </dgm:pt>
    <dgm:pt modelId="{BE6CA12B-5565-4741-9B3E-618D34828547}">
      <dgm:prSet custT="1"/>
      <dgm:spPr/>
      <dgm:t>
        <a:bodyPr/>
        <a:lstStyle/>
        <a:p>
          <a:pPr rtl="0"/>
          <a:r>
            <a:rPr lang="uk-UA" sz="1800" dirty="0" smtClean="0">
              <a:latin typeface="Helvetica" pitchFamily="34" charset="0"/>
              <a:cs typeface="Helvetica" pitchFamily="34" charset="0"/>
            </a:rPr>
            <a:t>Вимоги з сертифікації, вимоги до продукції </a:t>
          </a:r>
          <a:endParaRPr lang="en-US" sz="1800" dirty="0"/>
        </a:p>
      </dgm:t>
    </dgm:pt>
    <dgm:pt modelId="{557599D7-EC70-493B-B4DD-0D1BB15C7F4D}" type="parTrans" cxnId="{56A3FC8B-1ED0-4335-B66A-D036C6823430}">
      <dgm:prSet/>
      <dgm:spPr/>
      <dgm:t>
        <a:bodyPr/>
        <a:lstStyle/>
        <a:p>
          <a:endParaRPr lang="en-US" sz="1800"/>
        </a:p>
      </dgm:t>
    </dgm:pt>
    <dgm:pt modelId="{A4CAD45A-670F-4631-95D8-6A2D4C926EDD}" type="sibTrans" cxnId="{56A3FC8B-1ED0-4335-B66A-D036C6823430}">
      <dgm:prSet/>
      <dgm:spPr/>
      <dgm:t>
        <a:bodyPr/>
        <a:lstStyle/>
        <a:p>
          <a:endParaRPr lang="en-US" sz="1800"/>
        </a:p>
      </dgm:t>
    </dgm:pt>
    <dgm:pt modelId="{9B0D762C-5650-46DB-95B9-F173F43C120D}">
      <dgm:prSet custT="1"/>
      <dgm:spPr/>
      <dgm:t>
        <a:bodyPr/>
        <a:lstStyle/>
        <a:p>
          <a:pPr rtl="0"/>
          <a:r>
            <a:rPr lang="uk-UA" sz="1800" dirty="0" smtClean="0">
              <a:latin typeface="Helvetica" pitchFamily="34" charset="0"/>
              <a:cs typeface="Helvetica" pitchFamily="34" charset="0"/>
            </a:rPr>
            <a:t>Схема сертифікації, власник схеми сертифікації</a:t>
          </a:r>
          <a:endParaRPr lang="en-US" sz="1800" dirty="0"/>
        </a:p>
      </dgm:t>
    </dgm:pt>
    <dgm:pt modelId="{F6DD6244-B746-4390-9FA5-FF7B594E1AE5}" type="parTrans" cxnId="{85E737E3-D3FC-4357-9227-79542957B45C}">
      <dgm:prSet/>
      <dgm:spPr/>
      <dgm:t>
        <a:bodyPr/>
        <a:lstStyle/>
        <a:p>
          <a:endParaRPr lang="en-US" sz="1800"/>
        </a:p>
      </dgm:t>
    </dgm:pt>
    <dgm:pt modelId="{435403C3-208C-4D4D-9048-3BAEA26F84FD}" type="sibTrans" cxnId="{85E737E3-D3FC-4357-9227-79542957B45C}">
      <dgm:prSet/>
      <dgm:spPr/>
      <dgm:t>
        <a:bodyPr/>
        <a:lstStyle/>
        <a:p>
          <a:endParaRPr lang="en-US" sz="1800"/>
        </a:p>
      </dgm:t>
    </dgm:pt>
    <dgm:pt modelId="{451D4D93-0F57-478D-B3DA-F69D76AC6C07}">
      <dgm:prSet custT="1"/>
      <dgm:spPr/>
      <dgm:t>
        <a:bodyPr/>
        <a:lstStyle/>
        <a:p>
          <a:pPr rtl="0"/>
          <a:r>
            <a:rPr lang="uk-UA" sz="1800" dirty="0" smtClean="0">
              <a:latin typeface="Helvetica" pitchFamily="34" charset="0"/>
              <a:cs typeface="Helvetica" pitchFamily="34" charset="0"/>
            </a:rPr>
            <a:t>Галузь сертифікації</a:t>
          </a:r>
          <a:endParaRPr lang="en-US" sz="1800" dirty="0"/>
        </a:p>
      </dgm:t>
    </dgm:pt>
    <dgm:pt modelId="{653B74E5-BBB9-4BF7-90FD-5A57350D577C}" type="parTrans" cxnId="{1E42C48E-AC14-43DF-B90E-D899D24FAE8D}">
      <dgm:prSet/>
      <dgm:spPr/>
      <dgm:t>
        <a:bodyPr/>
        <a:lstStyle/>
        <a:p>
          <a:endParaRPr lang="en-US" sz="1800"/>
        </a:p>
      </dgm:t>
    </dgm:pt>
    <dgm:pt modelId="{8C564799-EFFF-4DC7-891D-B94A5FB898B6}" type="sibTrans" cxnId="{1E42C48E-AC14-43DF-B90E-D899D24FAE8D}">
      <dgm:prSet/>
      <dgm:spPr/>
      <dgm:t>
        <a:bodyPr/>
        <a:lstStyle/>
        <a:p>
          <a:endParaRPr lang="en-US" sz="1800"/>
        </a:p>
      </dgm:t>
    </dgm:pt>
    <dgm:pt modelId="{AAE70F94-9352-4121-A29F-64D68A94AA8C}">
      <dgm:prSet custT="1"/>
      <dgm:spPr/>
      <dgm:t>
        <a:bodyPr/>
        <a:lstStyle/>
        <a:p>
          <a:pPr rtl="0"/>
          <a:r>
            <a:rPr lang="uk-UA" sz="1800" dirty="0" smtClean="0">
              <a:latin typeface="Helvetica" pitchFamily="34" charset="0"/>
              <a:cs typeface="Helvetica" pitchFamily="34" charset="0"/>
            </a:rPr>
            <a:t>Орган з сертифікації </a:t>
          </a:r>
          <a:endParaRPr lang="en-US" sz="1800" dirty="0"/>
        </a:p>
      </dgm:t>
    </dgm:pt>
    <dgm:pt modelId="{1D7A695D-B089-4184-A7EE-1A53E9E7B113}" type="parTrans" cxnId="{C82837C2-26CD-41EE-BCC0-80B0968D0C9F}">
      <dgm:prSet/>
      <dgm:spPr/>
      <dgm:t>
        <a:bodyPr/>
        <a:lstStyle/>
        <a:p>
          <a:endParaRPr lang="en-US" sz="1800"/>
        </a:p>
      </dgm:t>
    </dgm:pt>
    <dgm:pt modelId="{2699D046-5611-4B69-AA96-407804AE90A1}" type="sibTrans" cxnId="{C82837C2-26CD-41EE-BCC0-80B0968D0C9F}">
      <dgm:prSet/>
      <dgm:spPr/>
      <dgm:t>
        <a:bodyPr/>
        <a:lstStyle/>
        <a:p>
          <a:endParaRPr lang="en-US" sz="1800"/>
        </a:p>
      </dgm:t>
    </dgm:pt>
    <dgm:pt modelId="{C4CE2B34-5FC3-482A-B8DD-E440B170448F}">
      <dgm:prSet custT="1"/>
      <dgm:spPr/>
      <dgm:t>
        <a:bodyPr/>
        <a:lstStyle/>
        <a:p>
          <a:pPr rtl="0"/>
          <a:r>
            <a:rPr lang="uk-UA" sz="1800" dirty="0" smtClean="0">
              <a:latin typeface="Helvetica" pitchFamily="34" charset="0"/>
              <a:cs typeface="Helvetica" pitchFamily="34" charset="0"/>
            </a:rPr>
            <a:t>Неупередженість</a:t>
          </a:r>
          <a:endParaRPr lang="en-US" sz="1800" dirty="0"/>
        </a:p>
      </dgm:t>
    </dgm:pt>
    <dgm:pt modelId="{7749B0ED-6F8A-44CB-A5DF-3A07D2E7A5E4}" type="parTrans" cxnId="{1DF85EE1-32C2-45BE-B76F-C5623D3A5474}">
      <dgm:prSet/>
      <dgm:spPr/>
      <dgm:t>
        <a:bodyPr/>
        <a:lstStyle/>
        <a:p>
          <a:endParaRPr lang="en-US" sz="1800"/>
        </a:p>
      </dgm:t>
    </dgm:pt>
    <dgm:pt modelId="{D1F02D53-879D-4379-9624-F6D20A57C5C6}" type="sibTrans" cxnId="{1DF85EE1-32C2-45BE-B76F-C5623D3A5474}">
      <dgm:prSet/>
      <dgm:spPr/>
      <dgm:t>
        <a:bodyPr/>
        <a:lstStyle/>
        <a:p>
          <a:endParaRPr lang="en-US" sz="1800"/>
        </a:p>
      </dgm:t>
    </dgm:pt>
    <dgm:pt modelId="{1E8B80B0-6938-40B7-9E45-B55D0C8DA6EB}" type="pres">
      <dgm:prSet presAssocID="{A52CB678-755A-4C53-950B-FD45E314D9FF}" presName="linear" presStyleCnt="0">
        <dgm:presLayoutVars>
          <dgm:animLvl val="lvl"/>
          <dgm:resizeHandles val="exact"/>
        </dgm:presLayoutVars>
      </dgm:prSet>
      <dgm:spPr/>
      <dgm:t>
        <a:bodyPr/>
        <a:lstStyle/>
        <a:p>
          <a:endParaRPr lang="en-US"/>
        </a:p>
      </dgm:t>
    </dgm:pt>
    <dgm:pt modelId="{5679AB23-4699-4BA5-8802-33F79EF3F892}" type="pres">
      <dgm:prSet presAssocID="{2EB16475-E0A6-4016-82D9-236F0B3D7704}" presName="parentText" presStyleLbl="node1" presStyleIdx="0" presStyleCnt="8" custLinFactY="-19668" custLinFactNeighborX="-1020" custLinFactNeighborY="-100000">
        <dgm:presLayoutVars>
          <dgm:chMax val="0"/>
          <dgm:bulletEnabled val="1"/>
        </dgm:presLayoutVars>
      </dgm:prSet>
      <dgm:spPr/>
      <dgm:t>
        <a:bodyPr/>
        <a:lstStyle/>
        <a:p>
          <a:endParaRPr lang="en-US"/>
        </a:p>
      </dgm:t>
    </dgm:pt>
    <dgm:pt modelId="{714D8C05-0EEE-416A-8EEB-D1061F2FECFB}" type="pres">
      <dgm:prSet presAssocID="{50A51590-2065-4399-BE3D-E3EB02B0B32D}" presName="spacer" presStyleCnt="0"/>
      <dgm:spPr/>
    </dgm:pt>
    <dgm:pt modelId="{799CDC52-5039-4E04-90EB-81EB4F2819AA}" type="pres">
      <dgm:prSet presAssocID="{056A4465-3410-40A2-AD78-1F55130A9497}" presName="parentText" presStyleLbl="node1" presStyleIdx="1" presStyleCnt="8" custLinFactNeighborY="-17912">
        <dgm:presLayoutVars>
          <dgm:chMax val="0"/>
          <dgm:bulletEnabled val="1"/>
        </dgm:presLayoutVars>
      </dgm:prSet>
      <dgm:spPr/>
      <dgm:t>
        <a:bodyPr/>
        <a:lstStyle/>
        <a:p>
          <a:endParaRPr lang="en-US"/>
        </a:p>
      </dgm:t>
    </dgm:pt>
    <dgm:pt modelId="{61790861-24AA-4068-B5F0-B1C483A2CFEA}" type="pres">
      <dgm:prSet presAssocID="{D53DCE3F-7BE5-43D1-AD86-86548A09D145}" presName="spacer" presStyleCnt="0"/>
      <dgm:spPr/>
    </dgm:pt>
    <dgm:pt modelId="{22C9BD52-FD8E-48AE-9F9E-359905FA5233}" type="pres">
      <dgm:prSet presAssocID="{7C04FD28-23E5-4885-AB1C-A148CF375F59}" presName="parentText" presStyleLbl="node1" presStyleIdx="2" presStyleCnt="8">
        <dgm:presLayoutVars>
          <dgm:chMax val="0"/>
          <dgm:bulletEnabled val="1"/>
        </dgm:presLayoutVars>
      </dgm:prSet>
      <dgm:spPr/>
      <dgm:t>
        <a:bodyPr/>
        <a:lstStyle/>
        <a:p>
          <a:endParaRPr lang="en-US"/>
        </a:p>
      </dgm:t>
    </dgm:pt>
    <dgm:pt modelId="{7C4FFFC8-9E66-4BBE-A264-22C99DEF63DE}" type="pres">
      <dgm:prSet presAssocID="{84C8184D-99C4-4F45-A4E2-189024DCDA4C}" presName="spacer" presStyleCnt="0"/>
      <dgm:spPr/>
    </dgm:pt>
    <dgm:pt modelId="{7BD06E25-ADFC-448A-9079-9F831304AA11}" type="pres">
      <dgm:prSet presAssocID="{BE6CA12B-5565-4741-9B3E-618D34828547}" presName="parentText" presStyleLbl="node1" presStyleIdx="3" presStyleCnt="8">
        <dgm:presLayoutVars>
          <dgm:chMax val="0"/>
          <dgm:bulletEnabled val="1"/>
        </dgm:presLayoutVars>
      </dgm:prSet>
      <dgm:spPr/>
      <dgm:t>
        <a:bodyPr/>
        <a:lstStyle/>
        <a:p>
          <a:endParaRPr lang="en-US"/>
        </a:p>
      </dgm:t>
    </dgm:pt>
    <dgm:pt modelId="{3E8041CB-EF32-4052-8156-A687D46EAE43}" type="pres">
      <dgm:prSet presAssocID="{A4CAD45A-670F-4631-95D8-6A2D4C926EDD}" presName="spacer" presStyleCnt="0"/>
      <dgm:spPr/>
    </dgm:pt>
    <dgm:pt modelId="{210981D0-A439-43B8-B968-60ABFA1756B7}" type="pres">
      <dgm:prSet presAssocID="{9B0D762C-5650-46DB-95B9-F173F43C120D}" presName="parentText" presStyleLbl="node1" presStyleIdx="4" presStyleCnt="8">
        <dgm:presLayoutVars>
          <dgm:chMax val="0"/>
          <dgm:bulletEnabled val="1"/>
        </dgm:presLayoutVars>
      </dgm:prSet>
      <dgm:spPr/>
      <dgm:t>
        <a:bodyPr/>
        <a:lstStyle/>
        <a:p>
          <a:endParaRPr lang="en-US"/>
        </a:p>
      </dgm:t>
    </dgm:pt>
    <dgm:pt modelId="{572CEA86-E4DB-42BD-BAEA-DD54D5103ED4}" type="pres">
      <dgm:prSet presAssocID="{435403C3-208C-4D4D-9048-3BAEA26F84FD}" presName="spacer" presStyleCnt="0"/>
      <dgm:spPr/>
    </dgm:pt>
    <dgm:pt modelId="{D5130FDB-8BE5-4B96-AEDF-2BA814749AC7}" type="pres">
      <dgm:prSet presAssocID="{451D4D93-0F57-478D-B3DA-F69D76AC6C07}" presName="parentText" presStyleLbl="node1" presStyleIdx="5" presStyleCnt="8">
        <dgm:presLayoutVars>
          <dgm:chMax val="0"/>
          <dgm:bulletEnabled val="1"/>
        </dgm:presLayoutVars>
      </dgm:prSet>
      <dgm:spPr/>
      <dgm:t>
        <a:bodyPr/>
        <a:lstStyle/>
        <a:p>
          <a:endParaRPr lang="en-US"/>
        </a:p>
      </dgm:t>
    </dgm:pt>
    <dgm:pt modelId="{ABAEFE35-9CD2-4D53-89DA-071B0745B947}" type="pres">
      <dgm:prSet presAssocID="{8C564799-EFFF-4DC7-891D-B94A5FB898B6}" presName="spacer" presStyleCnt="0"/>
      <dgm:spPr/>
    </dgm:pt>
    <dgm:pt modelId="{EE9D9892-F9FC-44A8-A513-0CE68D4E229A}" type="pres">
      <dgm:prSet presAssocID="{AAE70F94-9352-4121-A29F-64D68A94AA8C}" presName="parentText" presStyleLbl="node1" presStyleIdx="6" presStyleCnt="8">
        <dgm:presLayoutVars>
          <dgm:chMax val="0"/>
          <dgm:bulletEnabled val="1"/>
        </dgm:presLayoutVars>
      </dgm:prSet>
      <dgm:spPr/>
      <dgm:t>
        <a:bodyPr/>
        <a:lstStyle/>
        <a:p>
          <a:endParaRPr lang="en-US"/>
        </a:p>
      </dgm:t>
    </dgm:pt>
    <dgm:pt modelId="{A30B2F3A-E869-40F1-958E-87736D30C2C5}" type="pres">
      <dgm:prSet presAssocID="{2699D046-5611-4B69-AA96-407804AE90A1}" presName="spacer" presStyleCnt="0"/>
      <dgm:spPr/>
    </dgm:pt>
    <dgm:pt modelId="{2B419DC3-BA16-476E-9F6D-279D2E9BE41B}" type="pres">
      <dgm:prSet presAssocID="{C4CE2B34-5FC3-482A-B8DD-E440B170448F}" presName="parentText" presStyleLbl="node1" presStyleIdx="7" presStyleCnt="8" custLinFactY="3239" custLinFactNeighborX="1020" custLinFactNeighborY="100000">
        <dgm:presLayoutVars>
          <dgm:chMax val="0"/>
          <dgm:bulletEnabled val="1"/>
        </dgm:presLayoutVars>
      </dgm:prSet>
      <dgm:spPr/>
      <dgm:t>
        <a:bodyPr/>
        <a:lstStyle/>
        <a:p>
          <a:endParaRPr lang="en-US"/>
        </a:p>
      </dgm:t>
    </dgm:pt>
  </dgm:ptLst>
  <dgm:cxnLst>
    <dgm:cxn modelId="{0345A279-9FE3-461B-B594-BD851E9EFC0B}" type="presOf" srcId="{2EB16475-E0A6-4016-82D9-236F0B3D7704}" destId="{5679AB23-4699-4BA5-8802-33F79EF3F892}" srcOrd="0" destOrd="0" presId="urn:microsoft.com/office/officeart/2005/8/layout/vList2"/>
    <dgm:cxn modelId="{DE8FBAD0-86A8-43A9-853A-884DF26C51AD}" type="presOf" srcId="{AAE70F94-9352-4121-A29F-64D68A94AA8C}" destId="{EE9D9892-F9FC-44A8-A513-0CE68D4E229A}" srcOrd="0" destOrd="0" presId="urn:microsoft.com/office/officeart/2005/8/layout/vList2"/>
    <dgm:cxn modelId="{575F1E02-DAF9-4DDE-8417-FB4F5EAF69F2}" srcId="{A52CB678-755A-4C53-950B-FD45E314D9FF}" destId="{7C04FD28-23E5-4885-AB1C-A148CF375F59}" srcOrd="2" destOrd="0" parTransId="{142B3713-AC7B-4DFA-9339-11CE37751C30}" sibTransId="{84C8184D-99C4-4F45-A4E2-189024DCDA4C}"/>
    <dgm:cxn modelId="{DD40C095-0ABC-44AE-9FFE-C44AF2F1ACC6}" type="presOf" srcId="{7C04FD28-23E5-4885-AB1C-A148CF375F59}" destId="{22C9BD52-FD8E-48AE-9F9E-359905FA5233}" srcOrd="0" destOrd="0" presId="urn:microsoft.com/office/officeart/2005/8/layout/vList2"/>
    <dgm:cxn modelId="{81923B6F-51D0-4386-922D-F64F6DDAEC5C}" type="presOf" srcId="{451D4D93-0F57-478D-B3DA-F69D76AC6C07}" destId="{D5130FDB-8BE5-4B96-AEDF-2BA814749AC7}" srcOrd="0" destOrd="0" presId="urn:microsoft.com/office/officeart/2005/8/layout/vList2"/>
    <dgm:cxn modelId="{85E737E3-D3FC-4357-9227-79542957B45C}" srcId="{A52CB678-755A-4C53-950B-FD45E314D9FF}" destId="{9B0D762C-5650-46DB-95B9-F173F43C120D}" srcOrd="4" destOrd="0" parTransId="{F6DD6244-B746-4390-9FA5-FF7B594E1AE5}" sibTransId="{435403C3-208C-4D4D-9048-3BAEA26F84FD}"/>
    <dgm:cxn modelId="{C82837C2-26CD-41EE-BCC0-80B0968D0C9F}" srcId="{A52CB678-755A-4C53-950B-FD45E314D9FF}" destId="{AAE70F94-9352-4121-A29F-64D68A94AA8C}" srcOrd="6" destOrd="0" parTransId="{1D7A695D-B089-4184-A7EE-1A53E9E7B113}" sibTransId="{2699D046-5611-4B69-AA96-407804AE90A1}"/>
    <dgm:cxn modelId="{1DF85EE1-32C2-45BE-B76F-C5623D3A5474}" srcId="{A52CB678-755A-4C53-950B-FD45E314D9FF}" destId="{C4CE2B34-5FC3-482A-B8DD-E440B170448F}" srcOrd="7" destOrd="0" parTransId="{7749B0ED-6F8A-44CB-A5DF-3A07D2E7A5E4}" sibTransId="{D1F02D53-879D-4379-9624-F6D20A57C5C6}"/>
    <dgm:cxn modelId="{647E1640-E773-48ED-B8B3-4A5E42B9847B}" srcId="{A52CB678-755A-4C53-950B-FD45E314D9FF}" destId="{2EB16475-E0A6-4016-82D9-236F0B3D7704}" srcOrd="0" destOrd="0" parTransId="{A648699A-744C-4600-A1B9-19CA5BFF6A74}" sibTransId="{50A51590-2065-4399-BE3D-E3EB02B0B32D}"/>
    <dgm:cxn modelId="{59E0813A-79F5-4A71-9AA4-FFA549AE4FA8}" type="presOf" srcId="{9B0D762C-5650-46DB-95B9-F173F43C120D}" destId="{210981D0-A439-43B8-B968-60ABFA1756B7}" srcOrd="0" destOrd="0" presId="urn:microsoft.com/office/officeart/2005/8/layout/vList2"/>
    <dgm:cxn modelId="{56A3FC8B-1ED0-4335-B66A-D036C6823430}" srcId="{A52CB678-755A-4C53-950B-FD45E314D9FF}" destId="{BE6CA12B-5565-4741-9B3E-618D34828547}" srcOrd="3" destOrd="0" parTransId="{557599D7-EC70-493B-B4DD-0D1BB15C7F4D}" sibTransId="{A4CAD45A-670F-4631-95D8-6A2D4C926EDD}"/>
    <dgm:cxn modelId="{82E964FE-E30E-413B-8C7A-0A5DCFD7D046}" type="presOf" srcId="{C4CE2B34-5FC3-482A-B8DD-E440B170448F}" destId="{2B419DC3-BA16-476E-9F6D-279D2E9BE41B}" srcOrd="0" destOrd="0" presId="urn:microsoft.com/office/officeart/2005/8/layout/vList2"/>
    <dgm:cxn modelId="{1E42C48E-AC14-43DF-B90E-D899D24FAE8D}" srcId="{A52CB678-755A-4C53-950B-FD45E314D9FF}" destId="{451D4D93-0F57-478D-B3DA-F69D76AC6C07}" srcOrd="5" destOrd="0" parTransId="{653B74E5-BBB9-4BF7-90FD-5A57350D577C}" sibTransId="{8C564799-EFFF-4DC7-891D-B94A5FB898B6}"/>
    <dgm:cxn modelId="{4A90789F-86F2-4219-9A92-6A44EEC0D62B}" srcId="{A52CB678-755A-4C53-950B-FD45E314D9FF}" destId="{056A4465-3410-40A2-AD78-1F55130A9497}" srcOrd="1" destOrd="0" parTransId="{8EB3185F-3BC2-4697-A4FD-0ED9E817D42B}" sibTransId="{D53DCE3F-7BE5-43D1-AD86-86548A09D145}"/>
    <dgm:cxn modelId="{6C9D0163-FB66-47DD-A10C-1EE1D825CCA1}" type="presOf" srcId="{A52CB678-755A-4C53-950B-FD45E314D9FF}" destId="{1E8B80B0-6938-40B7-9E45-B55D0C8DA6EB}" srcOrd="0" destOrd="0" presId="urn:microsoft.com/office/officeart/2005/8/layout/vList2"/>
    <dgm:cxn modelId="{BFE9B732-0F61-490B-99D0-71DC9A59D9B0}" type="presOf" srcId="{BE6CA12B-5565-4741-9B3E-618D34828547}" destId="{7BD06E25-ADFC-448A-9079-9F831304AA11}" srcOrd="0" destOrd="0" presId="urn:microsoft.com/office/officeart/2005/8/layout/vList2"/>
    <dgm:cxn modelId="{0536F158-7A00-48C8-815E-6B03A2CB3A13}" type="presOf" srcId="{056A4465-3410-40A2-AD78-1F55130A9497}" destId="{799CDC52-5039-4E04-90EB-81EB4F2819AA}" srcOrd="0" destOrd="0" presId="urn:microsoft.com/office/officeart/2005/8/layout/vList2"/>
    <dgm:cxn modelId="{4AFD784D-4808-44C9-B028-F8655289410C}" type="presParOf" srcId="{1E8B80B0-6938-40B7-9E45-B55D0C8DA6EB}" destId="{5679AB23-4699-4BA5-8802-33F79EF3F892}" srcOrd="0" destOrd="0" presId="urn:microsoft.com/office/officeart/2005/8/layout/vList2"/>
    <dgm:cxn modelId="{615884F1-1CC7-4217-80A3-C909675083ED}" type="presParOf" srcId="{1E8B80B0-6938-40B7-9E45-B55D0C8DA6EB}" destId="{714D8C05-0EEE-416A-8EEB-D1061F2FECFB}" srcOrd="1" destOrd="0" presId="urn:microsoft.com/office/officeart/2005/8/layout/vList2"/>
    <dgm:cxn modelId="{BC97ACDF-4034-4FB8-89F3-287D35DE730F}" type="presParOf" srcId="{1E8B80B0-6938-40B7-9E45-B55D0C8DA6EB}" destId="{799CDC52-5039-4E04-90EB-81EB4F2819AA}" srcOrd="2" destOrd="0" presId="urn:microsoft.com/office/officeart/2005/8/layout/vList2"/>
    <dgm:cxn modelId="{279762E9-5853-4EE1-A12E-8CB360FA87F8}" type="presParOf" srcId="{1E8B80B0-6938-40B7-9E45-B55D0C8DA6EB}" destId="{61790861-24AA-4068-B5F0-B1C483A2CFEA}" srcOrd="3" destOrd="0" presId="urn:microsoft.com/office/officeart/2005/8/layout/vList2"/>
    <dgm:cxn modelId="{4402EE21-89E5-43CC-9A14-96D4122552C8}" type="presParOf" srcId="{1E8B80B0-6938-40B7-9E45-B55D0C8DA6EB}" destId="{22C9BD52-FD8E-48AE-9F9E-359905FA5233}" srcOrd="4" destOrd="0" presId="urn:microsoft.com/office/officeart/2005/8/layout/vList2"/>
    <dgm:cxn modelId="{0022A5B4-895E-46EB-8E60-BC82C876A88A}" type="presParOf" srcId="{1E8B80B0-6938-40B7-9E45-B55D0C8DA6EB}" destId="{7C4FFFC8-9E66-4BBE-A264-22C99DEF63DE}" srcOrd="5" destOrd="0" presId="urn:microsoft.com/office/officeart/2005/8/layout/vList2"/>
    <dgm:cxn modelId="{A1EE2AFA-DAE0-4C92-A20F-3F2774EB8379}" type="presParOf" srcId="{1E8B80B0-6938-40B7-9E45-B55D0C8DA6EB}" destId="{7BD06E25-ADFC-448A-9079-9F831304AA11}" srcOrd="6" destOrd="0" presId="urn:microsoft.com/office/officeart/2005/8/layout/vList2"/>
    <dgm:cxn modelId="{EBE68517-E868-4431-9B02-B186FCD14F09}" type="presParOf" srcId="{1E8B80B0-6938-40B7-9E45-B55D0C8DA6EB}" destId="{3E8041CB-EF32-4052-8156-A687D46EAE43}" srcOrd="7" destOrd="0" presId="urn:microsoft.com/office/officeart/2005/8/layout/vList2"/>
    <dgm:cxn modelId="{859893CE-3A8B-4ECC-838D-E5518C8E6803}" type="presParOf" srcId="{1E8B80B0-6938-40B7-9E45-B55D0C8DA6EB}" destId="{210981D0-A439-43B8-B968-60ABFA1756B7}" srcOrd="8" destOrd="0" presId="urn:microsoft.com/office/officeart/2005/8/layout/vList2"/>
    <dgm:cxn modelId="{8EE5287E-7A33-4DE8-A649-B64CDE208F3F}" type="presParOf" srcId="{1E8B80B0-6938-40B7-9E45-B55D0C8DA6EB}" destId="{572CEA86-E4DB-42BD-BAEA-DD54D5103ED4}" srcOrd="9" destOrd="0" presId="urn:microsoft.com/office/officeart/2005/8/layout/vList2"/>
    <dgm:cxn modelId="{C1080E40-B899-4951-A748-AEE04E1121BA}" type="presParOf" srcId="{1E8B80B0-6938-40B7-9E45-B55D0C8DA6EB}" destId="{D5130FDB-8BE5-4B96-AEDF-2BA814749AC7}" srcOrd="10" destOrd="0" presId="urn:microsoft.com/office/officeart/2005/8/layout/vList2"/>
    <dgm:cxn modelId="{10D69E3E-C147-46DA-9370-4A2C2C7D47B9}" type="presParOf" srcId="{1E8B80B0-6938-40B7-9E45-B55D0C8DA6EB}" destId="{ABAEFE35-9CD2-4D53-89DA-071B0745B947}" srcOrd="11" destOrd="0" presId="urn:microsoft.com/office/officeart/2005/8/layout/vList2"/>
    <dgm:cxn modelId="{5D74DB72-A070-410F-A0B9-B243622D041E}" type="presParOf" srcId="{1E8B80B0-6938-40B7-9E45-B55D0C8DA6EB}" destId="{EE9D9892-F9FC-44A8-A513-0CE68D4E229A}" srcOrd="12" destOrd="0" presId="urn:microsoft.com/office/officeart/2005/8/layout/vList2"/>
    <dgm:cxn modelId="{1CFF81EC-53DB-42A9-A170-89EE566DBA96}" type="presParOf" srcId="{1E8B80B0-6938-40B7-9E45-B55D0C8DA6EB}" destId="{A30B2F3A-E869-40F1-958E-87736D30C2C5}" srcOrd="13" destOrd="0" presId="urn:microsoft.com/office/officeart/2005/8/layout/vList2"/>
    <dgm:cxn modelId="{D5F266BC-01A0-4783-BAA2-9CFA1AB510AB}" type="presParOf" srcId="{1E8B80B0-6938-40B7-9E45-B55D0C8DA6EB}" destId="{2B419DC3-BA16-476E-9F6D-279D2E9BE41B}" srcOrd="1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rtl="0"/>
          <a:r>
            <a:rPr lang="uk-UA" sz="2100" dirty="0" smtClean="0">
              <a:latin typeface="Helvetica" pitchFamily="34" charset="0"/>
              <a:cs typeface="Helvetica" pitchFamily="34" charset="0"/>
            </a:rPr>
            <a:t>Суттєвих змін порівняно з Настановою </a:t>
          </a:r>
          <a:r>
            <a:rPr lang="en-US" sz="2100" dirty="0" smtClean="0">
              <a:latin typeface="Helvetica" pitchFamily="34" charset="0"/>
              <a:cs typeface="Helvetica" pitchFamily="34" charset="0"/>
            </a:rPr>
            <a:t>ISO/IEC 65 </a:t>
          </a:r>
          <a:r>
            <a:rPr lang="uk-UA" sz="2100" dirty="0" smtClean="0">
              <a:latin typeface="Helvetica" pitchFamily="34" charset="0"/>
              <a:cs typeface="Helvetica" pitchFamily="34" charset="0"/>
            </a:rPr>
            <a:t>немає, проте наводиться більш детальний опис</a:t>
          </a:r>
          <a:r>
            <a:rPr lang="en-US" sz="2100" dirty="0" smtClean="0">
              <a:latin typeface="Helvetica" pitchFamily="34" charset="0"/>
              <a:cs typeface="Helvetica" pitchFamily="34" charset="0"/>
            </a:rPr>
            <a:t>:</a:t>
          </a:r>
          <a:endParaRPr lang="en-US" sz="2100" dirty="0">
            <a:latin typeface="Helvetica" pitchFamily="34" charset="0"/>
            <a:cs typeface="Helvetica" pitchFamily="34" charset="0"/>
          </a:endParaRPr>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EEE300CF-E9F2-479B-81C9-B7118C3D64F3}">
      <dgm:prSet custT="1"/>
      <dgm:spPr/>
      <dgm:t>
        <a:bodyPr/>
        <a:lstStyle/>
        <a:p>
          <a:r>
            <a:rPr lang="uk-UA" sz="2800" dirty="0" smtClean="0">
              <a:latin typeface="Helvetica" pitchFamily="34" charset="0"/>
              <a:cs typeface="Helvetica" pitchFamily="34" charset="0"/>
            </a:rPr>
            <a:t>угоди з сертифікації та використання ліцензій, сертифікатів </a:t>
          </a:r>
          <a:r>
            <a:rPr lang="en-US" sz="2800" dirty="0" smtClean="0">
              <a:latin typeface="Helvetica" pitchFamily="34" charset="0"/>
              <a:cs typeface="Helvetica" pitchFamily="34" charset="0"/>
            </a:rPr>
            <a:t>(4.1.2)</a:t>
          </a:r>
        </a:p>
      </dgm:t>
    </dgm:pt>
    <dgm:pt modelId="{D439DA6D-1646-4AA0-A4DC-29105AE0996A}" type="parTrans" cxnId="{BABEA2DD-8304-4F9F-A1E4-B12EC051BAB5}">
      <dgm:prSet/>
      <dgm:spPr/>
      <dgm:t>
        <a:bodyPr/>
        <a:lstStyle/>
        <a:p>
          <a:endParaRPr lang="en-US"/>
        </a:p>
      </dgm:t>
    </dgm:pt>
    <dgm:pt modelId="{CB8CCB69-B9F1-483D-851E-03C440CD6B70}" type="sibTrans" cxnId="{BABEA2DD-8304-4F9F-A1E4-B12EC051BAB5}">
      <dgm:prSet/>
      <dgm:spPr/>
      <dgm:t>
        <a:bodyPr/>
        <a:lstStyle/>
        <a:p>
          <a:endParaRPr lang="en-US"/>
        </a:p>
      </dgm:t>
    </dgm:pt>
    <dgm:pt modelId="{024BD51A-F28C-452E-9290-AE109A4B2DBB}">
      <dgm:prSet custT="1"/>
      <dgm:spPr/>
      <dgm:t>
        <a:bodyPr/>
        <a:lstStyle/>
        <a:p>
          <a:r>
            <a:rPr lang="uk-UA" sz="2800" dirty="0" smtClean="0">
              <a:latin typeface="Helvetica" pitchFamily="34" charset="0"/>
              <a:cs typeface="Helvetica" pitchFamily="34" charset="0"/>
            </a:rPr>
            <a:t>використання знаків відповідності </a:t>
          </a:r>
          <a:r>
            <a:rPr lang="en-US" sz="2800" dirty="0" smtClean="0">
              <a:latin typeface="Helvetica" pitchFamily="34" charset="0"/>
              <a:cs typeface="Helvetica" pitchFamily="34" charset="0"/>
            </a:rPr>
            <a:t>(4.1.3)</a:t>
          </a:r>
        </a:p>
      </dgm:t>
    </dgm:pt>
    <dgm:pt modelId="{93089FA2-83CD-48B9-9C19-5D93873F8EFC}" type="parTrans" cxnId="{35B7AC5F-0E40-436F-8FED-8587D82200A4}">
      <dgm:prSet/>
      <dgm:spPr/>
      <dgm:t>
        <a:bodyPr/>
        <a:lstStyle/>
        <a:p>
          <a:endParaRPr lang="en-US"/>
        </a:p>
      </dgm:t>
    </dgm:pt>
    <dgm:pt modelId="{A2D535DF-9D6F-47B3-A0E8-5FB685CD39C1}" type="sibTrans" cxnId="{35B7AC5F-0E40-436F-8FED-8587D82200A4}">
      <dgm:prSet/>
      <dgm:spPr/>
      <dgm:t>
        <a:bodyPr/>
        <a:lstStyle/>
        <a:p>
          <a:endParaRPr lang="en-US"/>
        </a:p>
      </dgm:t>
    </dgm:pt>
    <dgm:pt modelId="{A84F2B36-60F4-4C94-8910-1C9CFAE319F4}">
      <dgm:prSet custT="1"/>
      <dgm:spPr/>
      <dgm:t>
        <a:bodyPr/>
        <a:lstStyle/>
        <a:p>
          <a:pPr rtl="0"/>
          <a:r>
            <a:rPr lang="uk-UA" sz="2800" dirty="0" smtClean="0">
              <a:latin typeface="Helvetica" pitchFamily="34" charset="0"/>
              <a:cs typeface="Helvetica" pitchFamily="34" charset="0"/>
            </a:rPr>
            <a:t>юридичної відповідальності </a:t>
          </a:r>
          <a:r>
            <a:rPr lang="en-US" sz="2800" dirty="0" smtClean="0">
              <a:latin typeface="Helvetica" pitchFamily="34" charset="0"/>
              <a:cs typeface="Helvetica" pitchFamily="34" charset="0"/>
            </a:rPr>
            <a:t>(4.1.1)</a:t>
          </a:r>
          <a:endParaRPr lang="en-US" sz="2800" dirty="0">
            <a:latin typeface="Helvetica" pitchFamily="34" charset="0"/>
            <a:cs typeface="Helvetica" pitchFamily="34" charset="0"/>
          </a:endParaRPr>
        </a:p>
      </dgm:t>
    </dgm:pt>
    <dgm:pt modelId="{29850EF8-89AF-4A2E-8B0E-D24A6ADE86E8}" type="parTrans" cxnId="{F8564A58-1411-405A-AA4C-3D2971AB8613}">
      <dgm:prSet/>
      <dgm:spPr/>
      <dgm:t>
        <a:bodyPr/>
        <a:lstStyle/>
        <a:p>
          <a:endParaRPr lang="en-GB"/>
        </a:p>
      </dgm:t>
    </dgm:pt>
    <dgm:pt modelId="{9966B868-5B07-43D5-8B59-35DBF2797BB1}" type="sibTrans" cxnId="{F8564A58-1411-405A-AA4C-3D2971AB8613}">
      <dgm:prSet/>
      <dgm:spPr/>
      <dgm:t>
        <a:bodyPr/>
        <a:lstStyle/>
        <a:p>
          <a:endParaRPr lang="en-GB"/>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Y="175894" custLinFactNeighborX="-34737" custLinFactNeighborY="-19139">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custScaleY="143112">
        <dgm:presLayoutVars>
          <dgm:bulletEnabled val="1"/>
        </dgm:presLayoutVars>
      </dgm:prSet>
      <dgm:spPr/>
      <dgm:t>
        <a:bodyPr/>
        <a:lstStyle/>
        <a:p>
          <a:endParaRPr lang="en-US"/>
        </a:p>
      </dgm:t>
    </dgm:pt>
  </dgm:ptLst>
  <dgm:cxnLst>
    <dgm:cxn modelId="{BABEA2DD-8304-4F9F-A1E4-B12EC051BAB5}" srcId="{22D31482-1855-4E8A-B9AF-6247E2BE4F24}" destId="{EEE300CF-E9F2-479B-81C9-B7118C3D64F3}" srcOrd="1" destOrd="0" parTransId="{D439DA6D-1646-4AA0-A4DC-29105AE0996A}" sibTransId="{CB8CCB69-B9F1-483D-851E-03C440CD6B70}"/>
    <dgm:cxn modelId="{AC6243DB-99A6-4963-B68A-108364EF33D0}" type="presOf" srcId="{22D31482-1855-4E8A-B9AF-6247E2BE4F24}" destId="{B52E3E12-5333-4934-A138-5DC5A3D3C7BB}" srcOrd="0" destOrd="0" presId="urn:microsoft.com/office/officeart/2005/8/layout/vList2"/>
    <dgm:cxn modelId="{94187661-3D94-4DB3-9E7E-4F78EE3BA9E8}" type="presOf" srcId="{EEE300CF-E9F2-479B-81C9-B7118C3D64F3}" destId="{30D332B2-144B-4001-9925-49927A0BCF57}" srcOrd="0" destOrd="1" presId="urn:microsoft.com/office/officeart/2005/8/layout/vList2"/>
    <dgm:cxn modelId="{D8299CC2-3426-4A79-97D9-71AC52FA5D88}" type="presOf" srcId="{07877A1A-D040-4FC7-8C7F-03163C74AD91}" destId="{4BCFE557-AC2B-48AD-8133-8C0E87B167E3}" srcOrd="0" destOrd="0" presId="urn:microsoft.com/office/officeart/2005/8/layout/vList2"/>
    <dgm:cxn modelId="{868FAD12-F6F2-4EFF-B93A-789C045FDFB7}" type="presOf" srcId="{A84F2B36-60F4-4C94-8910-1C9CFAE319F4}" destId="{30D332B2-144B-4001-9925-49927A0BCF57}" srcOrd="0" destOrd="0" presId="urn:microsoft.com/office/officeart/2005/8/layout/vList2"/>
    <dgm:cxn modelId="{35B7AC5F-0E40-436F-8FED-8587D82200A4}" srcId="{22D31482-1855-4E8A-B9AF-6247E2BE4F24}" destId="{024BD51A-F28C-452E-9290-AE109A4B2DBB}" srcOrd="2" destOrd="0" parTransId="{93089FA2-83CD-48B9-9C19-5D93873F8EFC}" sibTransId="{A2D535DF-9D6F-47B3-A0E8-5FB685CD39C1}"/>
    <dgm:cxn modelId="{E116D85A-A7B0-4287-B6F3-23FEA9C90E53}" srcId="{07877A1A-D040-4FC7-8C7F-03163C74AD91}" destId="{22D31482-1855-4E8A-B9AF-6247E2BE4F24}" srcOrd="0" destOrd="0" parTransId="{19D1AF14-E63F-4487-80C6-F4DADABF91F3}" sibTransId="{5FF181FA-46DA-4E7F-8FB4-B54D5CF344BA}"/>
    <dgm:cxn modelId="{E0FEF6DE-B458-4ADF-83ED-59076B697E6F}" type="presOf" srcId="{024BD51A-F28C-452E-9290-AE109A4B2DBB}" destId="{30D332B2-144B-4001-9925-49927A0BCF57}" srcOrd="0" destOrd="2" presId="urn:microsoft.com/office/officeart/2005/8/layout/vList2"/>
    <dgm:cxn modelId="{F8564A58-1411-405A-AA4C-3D2971AB8613}" srcId="{22D31482-1855-4E8A-B9AF-6247E2BE4F24}" destId="{A84F2B36-60F4-4C94-8910-1C9CFAE319F4}" srcOrd="0" destOrd="0" parTransId="{29850EF8-89AF-4A2E-8B0E-D24A6ADE86E8}" sibTransId="{9966B868-5B07-43D5-8B59-35DBF2797BB1}"/>
    <dgm:cxn modelId="{EEE66A91-04F6-4E00-88EA-0E56FB7B3FDB}" type="presParOf" srcId="{4BCFE557-AC2B-48AD-8133-8C0E87B167E3}" destId="{B52E3E12-5333-4934-A138-5DC5A3D3C7BB}" srcOrd="0" destOrd="0" presId="urn:microsoft.com/office/officeart/2005/8/layout/vList2"/>
    <dgm:cxn modelId="{3173661D-06B7-4D45-8DE6-7741078AC226}"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7877A1A-D040-4FC7-8C7F-03163C74AD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D31482-1855-4E8A-B9AF-6247E2BE4F24}">
      <dgm:prSet custT="1"/>
      <dgm:spPr/>
      <dgm:t>
        <a:bodyPr/>
        <a:lstStyle/>
        <a:p>
          <a:pPr rtl="0"/>
          <a:r>
            <a:rPr lang="uk-UA" sz="2200" dirty="0" smtClean="0">
              <a:latin typeface="Helvetica" pitchFamily="34" charset="0"/>
              <a:cs typeface="Helvetica" pitchFamily="34" charset="0"/>
            </a:rPr>
            <a:t>Значно покращено порівняно з Настановою </a:t>
          </a:r>
          <a:r>
            <a:rPr lang="en-US" sz="2200" dirty="0" smtClean="0">
              <a:latin typeface="Helvetica" pitchFamily="34" charset="0"/>
              <a:cs typeface="Helvetica" pitchFamily="34" charset="0"/>
            </a:rPr>
            <a:t>ISO/IEC</a:t>
          </a:r>
          <a:r>
            <a:rPr lang="uk-UA" sz="2200" dirty="0" smtClean="0">
              <a:latin typeface="Helvetica" pitchFamily="34" charset="0"/>
              <a:cs typeface="Helvetica" pitchFamily="34" charset="0"/>
            </a:rPr>
            <a:t> </a:t>
          </a:r>
          <a:r>
            <a:rPr lang="en-US" sz="2200" dirty="0" smtClean="0">
              <a:latin typeface="Helvetica" pitchFamily="34" charset="0"/>
              <a:cs typeface="Helvetica" pitchFamily="34" charset="0"/>
            </a:rPr>
            <a:t>65</a:t>
          </a:r>
          <a:r>
            <a:rPr lang="en-US" sz="2200" dirty="0" smtClean="0"/>
            <a:t>:</a:t>
          </a:r>
          <a:endParaRPr lang="en-US" sz="2200" dirty="0"/>
        </a:p>
      </dgm:t>
    </dgm:pt>
    <dgm:pt modelId="{19D1AF14-E63F-4487-80C6-F4DADABF91F3}" type="parTrans" cxnId="{E116D85A-A7B0-4287-B6F3-23FEA9C90E53}">
      <dgm:prSet/>
      <dgm:spPr/>
      <dgm:t>
        <a:bodyPr/>
        <a:lstStyle/>
        <a:p>
          <a:endParaRPr lang="en-US"/>
        </a:p>
      </dgm:t>
    </dgm:pt>
    <dgm:pt modelId="{5FF181FA-46DA-4E7F-8FB4-B54D5CF344BA}" type="sibTrans" cxnId="{E116D85A-A7B0-4287-B6F3-23FEA9C90E53}">
      <dgm:prSet/>
      <dgm:spPr/>
      <dgm:t>
        <a:bodyPr/>
        <a:lstStyle/>
        <a:p>
          <a:endParaRPr lang="en-US"/>
        </a:p>
      </dgm:t>
    </dgm:pt>
    <dgm:pt modelId="{4269CE37-4603-4F40-914B-25EBED34402C}">
      <dgm:prSet custT="1"/>
      <dgm:spPr/>
      <dgm:t>
        <a:bodyPr/>
        <a:lstStyle/>
        <a:p>
          <a:pPr rtl="0"/>
          <a:r>
            <a:rPr lang="uk-UA" sz="2400" dirty="0" smtClean="0">
              <a:latin typeface="Helvetica" pitchFamily="34" charset="0"/>
              <a:cs typeface="Helvetica" pitchFamily="34" charset="0"/>
            </a:rPr>
            <a:t>Визначення ризиків для неупередженості</a:t>
          </a:r>
          <a:endParaRPr lang="en-US" sz="2400" dirty="0">
            <a:latin typeface="Helvetica" pitchFamily="34" charset="0"/>
            <a:cs typeface="Helvetica" pitchFamily="34" charset="0"/>
          </a:endParaRPr>
        </a:p>
      </dgm:t>
    </dgm:pt>
    <dgm:pt modelId="{D615ACDF-B217-40BA-B944-8799CD2AE304}" type="parTrans" cxnId="{6747FB82-285B-4400-A836-F80DAD74572D}">
      <dgm:prSet/>
      <dgm:spPr/>
      <dgm:t>
        <a:bodyPr/>
        <a:lstStyle/>
        <a:p>
          <a:endParaRPr lang="en-US"/>
        </a:p>
      </dgm:t>
    </dgm:pt>
    <dgm:pt modelId="{5AED8B50-8924-4100-B2EF-499B902C5108}" type="sibTrans" cxnId="{6747FB82-285B-4400-A836-F80DAD74572D}">
      <dgm:prSet/>
      <dgm:spPr/>
      <dgm:t>
        <a:bodyPr/>
        <a:lstStyle/>
        <a:p>
          <a:endParaRPr lang="en-US"/>
        </a:p>
      </dgm:t>
    </dgm:pt>
    <dgm:pt modelId="{73ACEA01-AE50-4B9E-9F12-83F82A547A2D}">
      <dgm:prSet custT="1"/>
      <dgm:spPr/>
      <dgm:t>
        <a:bodyPr/>
        <a:lstStyle/>
        <a:p>
          <a:r>
            <a:rPr lang="uk-UA" sz="2400" dirty="0" smtClean="0">
              <a:latin typeface="Helvetica" pitchFamily="34" charset="0"/>
              <a:cs typeface="Helvetica" pitchFamily="34" charset="0"/>
            </a:rPr>
            <a:t>Неупередженість ООВ по відношенню до інших частин юридичної особи чи осіб в його підпорядкуванні </a:t>
          </a:r>
          <a:endParaRPr lang="en-US" sz="2400" dirty="0" smtClean="0">
            <a:latin typeface="Helvetica" pitchFamily="34" charset="0"/>
            <a:cs typeface="Helvetica" pitchFamily="34" charset="0"/>
          </a:endParaRPr>
        </a:p>
      </dgm:t>
    </dgm:pt>
    <dgm:pt modelId="{ED74D6E3-1F91-44FF-AA48-7670EE31086B}" type="parTrans" cxnId="{8787779A-0D58-4953-8832-DA2C5848D836}">
      <dgm:prSet/>
      <dgm:spPr/>
      <dgm:t>
        <a:bodyPr/>
        <a:lstStyle/>
        <a:p>
          <a:endParaRPr lang="en-US"/>
        </a:p>
      </dgm:t>
    </dgm:pt>
    <dgm:pt modelId="{2E86F8BA-6D07-4C93-B361-494986DB9004}" type="sibTrans" cxnId="{8787779A-0D58-4953-8832-DA2C5848D836}">
      <dgm:prSet/>
      <dgm:spPr/>
      <dgm:t>
        <a:bodyPr/>
        <a:lstStyle/>
        <a:p>
          <a:endParaRPr lang="en-US"/>
        </a:p>
      </dgm:t>
    </dgm:pt>
    <dgm:pt modelId="{F9F3966C-F0DA-4A33-8175-0C2B9F365594}">
      <dgm:prSet custT="1"/>
      <dgm:spPr/>
      <dgm:t>
        <a:bodyPr/>
        <a:lstStyle/>
        <a:p>
          <a:r>
            <a:rPr lang="uk-UA" sz="2400" dirty="0" smtClean="0">
              <a:latin typeface="Helvetica" pitchFamily="34" charset="0"/>
              <a:cs typeface="Helvetica" pitchFamily="34" charset="0"/>
            </a:rPr>
            <a:t>Неупередженість по відношенню до інших юридичних осіб</a:t>
          </a:r>
          <a:endParaRPr lang="en-US" sz="2400" dirty="0" smtClean="0">
            <a:latin typeface="Helvetica" pitchFamily="34" charset="0"/>
            <a:cs typeface="Helvetica" pitchFamily="34" charset="0"/>
          </a:endParaRPr>
        </a:p>
      </dgm:t>
    </dgm:pt>
    <dgm:pt modelId="{02D54B8B-8E76-4C65-BECC-6AC6FF3BA5FB}" type="parTrans" cxnId="{EAAA568A-E874-48E4-A465-8FF59E67A008}">
      <dgm:prSet/>
      <dgm:spPr/>
      <dgm:t>
        <a:bodyPr/>
        <a:lstStyle/>
        <a:p>
          <a:endParaRPr lang="en-US"/>
        </a:p>
      </dgm:t>
    </dgm:pt>
    <dgm:pt modelId="{606AADF0-78A1-43DF-9418-4D57091183B9}" type="sibTrans" cxnId="{EAAA568A-E874-48E4-A465-8FF59E67A008}">
      <dgm:prSet/>
      <dgm:spPr/>
      <dgm:t>
        <a:bodyPr/>
        <a:lstStyle/>
        <a:p>
          <a:endParaRPr lang="en-US"/>
        </a:p>
      </dgm:t>
    </dgm:pt>
    <dgm:pt modelId="{09D736C4-82C5-4EE0-B72E-EE9E7391DA02}">
      <dgm:prSet custT="1"/>
      <dgm:spPr/>
      <dgm:t>
        <a:bodyPr/>
        <a:lstStyle/>
        <a:p>
          <a:r>
            <a:rPr lang="uk-UA" sz="2400" dirty="0" smtClean="0">
              <a:latin typeface="Helvetica" pitchFamily="34" charset="0"/>
              <a:cs typeface="Helvetica" pitchFamily="34" charset="0"/>
            </a:rPr>
            <a:t>Відмежування від організацій чи персоналу, що надає консультування </a:t>
          </a:r>
          <a:endParaRPr lang="en-US" sz="2400" dirty="0" smtClean="0">
            <a:latin typeface="Helvetica" pitchFamily="34" charset="0"/>
            <a:cs typeface="Helvetica" pitchFamily="34" charset="0"/>
          </a:endParaRPr>
        </a:p>
      </dgm:t>
    </dgm:pt>
    <dgm:pt modelId="{5D6BD287-E8FF-4F82-B0C7-4820925AF90C}" type="parTrans" cxnId="{E8BB10B2-4CF7-48C9-A546-41BEA20C6CD2}">
      <dgm:prSet/>
      <dgm:spPr/>
      <dgm:t>
        <a:bodyPr/>
        <a:lstStyle/>
        <a:p>
          <a:endParaRPr lang="uk-UA"/>
        </a:p>
      </dgm:t>
    </dgm:pt>
    <dgm:pt modelId="{40240260-4765-4740-9915-14F023166153}" type="sibTrans" cxnId="{E8BB10B2-4CF7-48C9-A546-41BEA20C6CD2}">
      <dgm:prSet/>
      <dgm:spPr/>
      <dgm:t>
        <a:bodyPr/>
        <a:lstStyle/>
        <a:p>
          <a:endParaRPr lang="uk-UA"/>
        </a:p>
      </dgm:t>
    </dgm:pt>
    <dgm:pt modelId="{4BCFE557-AC2B-48AD-8133-8C0E87B167E3}" type="pres">
      <dgm:prSet presAssocID="{07877A1A-D040-4FC7-8C7F-03163C74AD91}" presName="linear" presStyleCnt="0">
        <dgm:presLayoutVars>
          <dgm:animLvl val="lvl"/>
          <dgm:resizeHandles val="exact"/>
        </dgm:presLayoutVars>
      </dgm:prSet>
      <dgm:spPr/>
      <dgm:t>
        <a:bodyPr/>
        <a:lstStyle/>
        <a:p>
          <a:endParaRPr lang="en-US"/>
        </a:p>
      </dgm:t>
    </dgm:pt>
    <dgm:pt modelId="{B52E3E12-5333-4934-A138-5DC5A3D3C7BB}" type="pres">
      <dgm:prSet presAssocID="{22D31482-1855-4E8A-B9AF-6247E2BE4F24}" presName="parentText" presStyleLbl="node1" presStyleIdx="0" presStyleCnt="1" custScaleY="79551" custLinFactNeighborY="-24920">
        <dgm:presLayoutVars>
          <dgm:chMax val="0"/>
          <dgm:bulletEnabled val="1"/>
        </dgm:presLayoutVars>
      </dgm:prSet>
      <dgm:spPr/>
      <dgm:t>
        <a:bodyPr/>
        <a:lstStyle/>
        <a:p>
          <a:endParaRPr lang="en-US"/>
        </a:p>
      </dgm:t>
    </dgm:pt>
    <dgm:pt modelId="{30D332B2-144B-4001-9925-49927A0BCF57}" type="pres">
      <dgm:prSet presAssocID="{22D31482-1855-4E8A-B9AF-6247E2BE4F24}" presName="childText" presStyleLbl="revTx" presStyleIdx="0" presStyleCnt="1">
        <dgm:presLayoutVars>
          <dgm:bulletEnabled val="1"/>
        </dgm:presLayoutVars>
      </dgm:prSet>
      <dgm:spPr/>
      <dgm:t>
        <a:bodyPr/>
        <a:lstStyle/>
        <a:p>
          <a:endParaRPr lang="en-US"/>
        </a:p>
      </dgm:t>
    </dgm:pt>
  </dgm:ptLst>
  <dgm:cxnLst>
    <dgm:cxn modelId="{844C2104-EB95-419E-8BE5-ACC88099BF3B}" type="presOf" srcId="{09D736C4-82C5-4EE0-B72E-EE9E7391DA02}" destId="{30D332B2-144B-4001-9925-49927A0BCF57}" srcOrd="0" destOrd="3" presId="urn:microsoft.com/office/officeart/2005/8/layout/vList2"/>
    <dgm:cxn modelId="{E116D85A-A7B0-4287-B6F3-23FEA9C90E53}" srcId="{07877A1A-D040-4FC7-8C7F-03163C74AD91}" destId="{22D31482-1855-4E8A-B9AF-6247E2BE4F24}" srcOrd="0" destOrd="0" parTransId="{19D1AF14-E63F-4487-80C6-F4DADABF91F3}" sibTransId="{5FF181FA-46DA-4E7F-8FB4-B54D5CF344BA}"/>
    <dgm:cxn modelId="{05C8B683-CD33-4D57-A283-A582AE71B091}" type="presOf" srcId="{22D31482-1855-4E8A-B9AF-6247E2BE4F24}" destId="{B52E3E12-5333-4934-A138-5DC5A3D3C7BB}" srcOrd="0" destOrd="0" presId="urn:microsoft.com/office/officeart/2005/8/layout/vList2"/>
    <dgm:cxn modelId="{575889C6-FBF1-4573-85DC-9F40374FE0A3}" type="presOf" srcId="{73ACEA01-AE50-4B9E-9F12-83F82A547A2D}" destId="{30D332B2-144B-4001-9925-49927A0BCF57}" srcOrd="0" destOrd="1" presId="urn:microsoft.com/office/officeart/2005/8/layout/vList2"/>
    <dgm:cxn modelId="{8787779A-0D58-4953-8832-DA2C5848D836}" srcId="{22D31482-1855-4E8A-B9AF-6247E2BE4F24}" destId="{73ACEA01-AE50-4B9E-9F12-83F82A547A2D}" srcOrd="1" destOrd="0" parTransId="{ED74D6E3-1F91-44FF-AA48-7670EE31086B}" sibTransId="{2E86F8BA-6D07-4C93-B361-494986DB9004}"/>
    <dgm:cxn modelId="{E8A862D8-E90A-429F-A91A-5ECFBF9615D8}" type="presOf" srcId="{07877A1A-D040-4FC7-8C7F-03163C74AD91}" destId="{4BCFE557-AC2B-48AD-8133-8C0E87B167E3}" srcOrd="0" destOrd="0" presId="urn:microsoft.com/office/officeart/2005/8/layout/vList2"/>
    <dgm:cxn modelId="{6747FB82-285B-4400-A836-F80DAD74572D}" srcId="{22D31482-1855-4E8A-B9AF-6247E2BE4F24}" destId="{4269CE37-4603-4F40-914B-25EBED34402C}" srcOrd="0" destOrd="0" parTransId="{D615ACDF-B217-40BA-B944-8799CD2AE304}" sibTransId="{5AED8B50-8924-4100-B2EF-499B902C5108}"/>
    <dgm:cxn modelId="{BF91AEFD-17AC-4E93-B790-5E41946DEB55}" type="presOf" srcId="{F9F3966C-F0DA-4A33-8175-0C2B9F365594}" destId="{30D332B2-144B-4001-9925-49927A0BCF57}" srcOrd="0" destOrd="2" presId="urn:microsoft.com/office/officeart/2005/8/layout/vList2"/>
    <dgm:cxn modelId="{E8BB10B2-4CF7-48C9-A546-41BEA20C6CD2}" srcId="{22D31482-1855-4E8A-B9AF-6247E2BE4F24}" destId="{09D736C4-82C5-4EE0-B72E-EE9E7391DA02}" srcOrd="3" destOrd="0" parTransId="{5D6BD287-E8FF-4F82-B0C7-4820925AF90C}" sibTransId="{40240260-4765-4740-9915-14F023166153}"/>
    <dgm:cxn modelId="{845C0B45-3D44-4381-B996-E92645399DB9}" type="presOf" srcId="{4269CE37-4603-4F40-914B-25EBED34402C}" destId="{30D332B2-144B-4001-9925-49927A0BCF57}" srcOrd="0" destOrd="0" presId="urn:microsoft.com/office/officeart/2005/8/layout/vList2"/>
    <dgm:cxn modelId="{EAAA568A-E874-48E4-A465-8FF59E67A008}" srcId="{22D31482-1855-4E8A-B9AF-6247E2BE4F24}" destId="{F9F3966C-F0DA-4A33-8175-0C2B9F365594}" srcOrd="2" destOrd="0" parTransId="{02D54B8B-8E76-4C65-BECC-6AC6FF3BA5FB}" sibTransId="{606AADF0-78A1-43DF-9418-4D57091183B9}"/>
    <dgm:cxn modelId="{19DD995F-8D06-4D39-AB5E-8F56CCD09E4D}" type="presParOf" srcId="{4BCFE557-AC2B-48AD-8133-8C0E87B167E3}" destId="{B52E3E12-5333-4934-A138-5DC5A3D3C7BB}" srcOrd="0" destOrd="0" presId="urn:microsoft.com/office/officeart/2005/8/layout/vList2"/>
    <dgm:cxn modelId="{F5785704-02F8-47FD-B7C8-24919F320DC5}" type="presParOf" srcId="{4BCFE557-AC2B-48AD-8133-8C0E87B167E3}" destId="{30D332B2-144B-4001-9925-49927A0BCF5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B0B523-C1CE-4F11-8A6A-5A82F7D11816}">
      <dsp:nvSpPr>
        <dsp:cNvPr id="0" name=""/>
        <dsp:cNvSpPr/>
      </dsp:nvSpPr>
      <dsp:spPr>
        <a:xfrm>
          <a:off x="0" y="3037"/>
          <a:ext cx="8278813" cy="2051887"/>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uk-UA" sz="2000" kern="1200" noProof="0" dirty="0" smtClean="0"/>
            <a:t>Для того, щоб належним чином порівняти Настанову ISO/IEC 65 і стандарт ISO/IEC 17065 рекомендується ознайомитися з документом «контекстуальні зміни в сертифікації продукції з моменту публікації Настанови ISO/IEC 65 »</a:t>
          </a:r>
          <a:endParaRPr lang="uk-UA" sz="2000" kern="1200" noProof="0" dirty="0"/>
        </a:p>
      </dsp:txBody>
      <dsp:txXfrm>
        <a:off x="100165" y="103202"/>
        <a:ext cx="8078483" cy="1851557"/>
      </dsp:txXfrm>
    </dsp:sp>
    <dsp:sp modelId="{9930F4CD-EA88-4E7A-AE56-FDF44B3539E1}">
      <dsp:nvSpPr>
        <dsp:cNvPr id="0" name=""/>
        <dsp:cNvSpPr/>
      </dsp:nvSpPr>
      <dsp:spPr>
        <a:xfrm>
          <a:off x="0" y="2291781"/>
          <a:ext cx="8278813" cy="2051887"/>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uk-UA" sz="2000" kern="1200" dirty="0" smtClean="0"/>
            <a:t>Як зазначається у цьому документі принципи оцінки відповідності і, сертифікації продукції зокрема, вдосконалились в період з </a:t>
          </a:r>
          <a:r>
            <a:rPr lang="en-US" sz="2000" kern="1200" dirty="0" smtClean="0"/>
            <a:t>1996</a:t>
          </a:r>
          <a:r>
            <a:rPr lang="uk-UA" sz="2000" kern="1200" dirty="0" smtClean="0"/>
            <a:t>р</a:t>
          </a:r>
          <a:r>
            <a:rPr lang="en-US" sz="2000" kern="1200" dirty="0" smtClean="0"/>
            <a:t> (</a:t>
          </a:r>
          <a:r>
            <a:rPr lang="uk-UA" sz="2000" kern="1200" dirty="0" smtClean="0"/>
            <a:t>публікація Настанови </a:t>
          </a:r>
          <a:r>
            <a:rPr lang="en-US" sz="2000" kern="1200" dirty="0" smtClean="0"/>
            <a:t>ISO/IEC 65) </a:t>
          </a:r>
          <a:r>
            <a:rPr lang="uk-UA" sz="2000" kern="1200" dirty="0" smtClean="0"/>
            <a:t>до 2</a:t>
          </a:r>
          <a:r>
            <a:rPr lang="en-US" sz="2000" kern="1200" dirty="0" smtClean="0"/>
            <a:t>009</a:t>
          </a:r>
          <a:r>
            <a:rPr lang="uk-UA" sz="2000" kern="1200" dirty="0" smtClean="0"/>
            <a:t>р</a:t>
          </a:r>
          <a:r>
            <a:rPr lang="en-US" sz="2000" kern="1200" dirty="0" smtClean="0"/>
            <a:t> (</a:t>
          </a:r>
          <a:r>
            <a:rPr lang="uk-UA" sz="2000" kern="1200" dirty="0" smtClean="0"/>
            <a:t>підготовка першого проекту стандарту </a:t>
          </a:r>
          <a:r>
            <a:rPr lang="en-US" sz="2000" kern="1200" dirty="0" smtClean="0"/>
            <a:t>ISO/IEC DIS 17065). </a:t>
          </a:r>
          <a:r>
            <a:rPr lang="uk-UA" sz="2000" kern="1200" dirty="0" smtClean="0"/>
            <a:t>У деяких випадках вимоги Настанови</a:t>
          </a:r>
          <a:r>
            <a:rPr lang="en-US" sz="2000" kern="1200" dirty="0" smtClean="0"/>
            <a:t> ISO/IEC  65 </a:t>
          </a:r>
          <a:r>
            <a:rPr lang="uk-UA" sz="2000" kern="1200" dirty="0" smtClean="0"/>
            <a:t>було ЗМІНЕНО</a:t>
          </a:r>
          <a:r>
            <a:rPr lang="en-US" sz="2000" kern="1200" dirty="0" smtClean="0"/>
            <a:t> (</a:t>
          </a:r>
          <a:r>
            <a:rPr lang="uk-UA" sz="2000" kern="1200" dirty="0" smtClean="0"/>
            <a:t>а не просто перефразовано</a:t>
          </a:r>
          <a:r>
            <a:rPr lang="en-US" sz="2000" kern="1200" dirty="0" smtClean="0"/>
            <a:t>) </a:t>
          </a:r>
          <a:r>
            <a:rPr lang="uk-UA" sz="2000" kern="1200" dirty="0" smtClean="0"/>
            <a:t>і перехресні посилання наводяться для того, щоб точно вказати на такі зміни. </a:t>
          </a:r>
          <a:endParaRPr lang="en-US" sz="2000" kern="1200" dirty="0"/>
        </a:p>
      </dsp:txBody>
      <dsp:txXfrm>
        <a:off x="100165" y="2391946"/>
        <a:ext cx="8078483" cy="18515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sz="quarter" idx="1"/>
          </p:nvPr>
        </p:nvSpPr>
        <p:spPr>
          <a:xfrm>
            <a:off x="3901698" y="0"/>
            <a:ext cx="2984871" cy="501015"/>
          </a:xfrm>
          <a:prstGeom prst="rect">
            <a:avLst/>
          </a:prstGeom>
        </p:spPr>
        <p:txBody>
          <a:bodyPr vert="horz" lIns="96616" tIns="48308" rIns="96616" bIns="48308" rtlCol="0"/>
          <a:lstStyle>
            <a:lvl1pPr algn="r">
              <a:defRPr sz="1300"/>
            </a:lvl1pPr>
          </a:lstStyle>
          <a:p>
            <a:fld id="{FB600545-1FA1-4DBD-A327-EA6827B9E0BF}" type="datetimeFigureOut">
              <a:rPr lang="en-GB" smtClean="0"/>
              <a:pPr/>
              <a:t>12/07/2013</a:t>
            </a:fld>
            <a:endParaRPr lang="en-GB"/>
          </a:p>
        </p:txBody>
      </p:sp>
      <p:sp>
        <p:nvSpPr>
          <p:cNvPr id="4" name="Footer Placeholder 3"/>
          <p:cNvSpPr>
            <a:spLocks noGrp="1"/>
          </p:cNvSpPr>
          <p:nvPr>
            <p:ph type="ftr" sz="quarter" idx="2"/>
          </p:nvPr>
        </p:nvSpPr>
        <p:spPr>
          <a:xfrm>
            <a:off x="0" y="9517547"/>
            <a:ext cx="2984871" cy="501015"/>
          </a:xfrm>
          <a:prstGeom prst="rect">
            <a:avLst/>
          </a:prstGeom>
        </p:spPr>
        <p:txBody>
          <a:bodyPr vert="horz" lIns="96616" tIns="48308" rIns="96616" bIns="48308" rtlCol="0" anchor="b"/>
          <a:lstStyle>
            <a:lvl1pPr algn="l">
              <a:defRPr sz="1300"/>
            </a:lvl1pPr>
          </a:lstStyle>
          <a:p>
            <a:endParaRPr lang="en-GB"/>
          </a:p>
        </p:txBody>
      </p:sp>
      <p:sp>
        <p:nvSpPr>
          <p:cNvPr id="5" name="Slide Number Placeholder 4"/>
          <p:cNvSpPr>
            <a:spLocks noGrp="1"/>
          </p:cNvSpPr>
          <p:nvPr>
            <p:ph type="sldNum" sz="quarter" idx="3"/>
          </p:nvPr>
        </p:nvSpPr>
        <p:spPr>
          <a:xfrm>
            <a:off x="3901698" y="9517547"/>
            <a:ext cx="2984871" cy="501015"/>
          </a:xfrm>
          <a:prstGeom prst="rect">
            <a:avLst/>
          </a:prstGeom>
        </p:spPr>
        <p:txBody>
          <a:bodyPr vert="horz" lIns="96616" tIns="48308" rIns="96616" bIns="48308" rtlCol="0" anchor="b"/>
          <a:lstStyle>
            <a:lvl1pPr algn="r">
              <a:defRPr sz="1300"/>
            </a:lvl1pPr>
          </a:lstStyle>
          <a:p>
            <a:fld id="{3707EC15-C2E6-4464-94AA-9FE083E1A95E}" type="slidenum">
              <a:rPr lang="en-GB" smtClean="0"/>
              <a:pPr/>
              <a:t>‹#›</a:t>
            </a:fld>
            <a:endParaRPr lang="en-GB"/>
          </a:p>
        </p:txBody>
      </p:sp>
    </p:spTree>
    <p:extLst>
      <p:ext uri="{BB962C8B-B14F-4D97-AF65-F5344CB8AC3E}">
        <p14:creationId xmlns:p14="http://schemas.microsoft.com/office/powerpoint/2010/main" val="38419577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1698" y="0"/>
            <a:ext cx="2984871" cy="501015"/>
          </a:xfrm>
          <a:prstGeom prst="rect">
            <a:avLst/>
          </a:prstGeom>
        </p:spPr>
        <p:txBody>
          <a:bodyPr vert="horz" lIns="96616" tIns="48308" rIns="96616" bIns="48308" rtlCol="0"/>
          <a:lstStyle>
            <a:lvl1pPr algn="r">
              <a:defRPr sz="1300"/>
            </a:lvl1pPr>
          </a:lstStyle>
          <a:p>
            <a:fld id="{C43E1315-4B65-42D8-9DC2-F9035E076F72}" type="datetimeFigureOut">
              <a:rPr lang="en-GB" smtClean="0"/>
              <a:pPr/>
              <a:t>12/07/2013</a:t>
            </a:fld>
            <a:endParaRPr lang="en-GB"/>
          </a:p>
        </p:txBody>
      </p:sp>
      <p:sp>
        <p:nvSpPr>
          <p:cNvPr id="4" name="Slide Image Placeholder 3"/>
          <p:cNvSpPr>
            <a:spLocks noGrp="1" noRot="1" noChangeAspect="1"/>
          </p:cNvSpPr>
          <p:nvPr>
            <p:ph type="sldImg" idx="2"/>
          </p:nvPr>
        </p:nvSpPr>
        <p:spPr>
          <a:xfrm>
            <a:off x="939800" y="750888"/>
            <a:ext cx="5010150" cy="3759200"/>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817" y="4759644"/>
            <a:ext cx="5510530" cy="4509134"/>
          </a:xfrm>
          <a:prstGeom prst="rect">
            <a:avLst/>
          </a:prstGeom>
        </p:spPr>
        <p:txBody>
          <a:bodyPr vert="horz" lIns="96616" tIns="48308" rIns="96616" bIns="4830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17547"/>
            <a:ext cx="2984871" cy="501015"/>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7547"/>
            <a:ext cx="2984871" cy="501015"/>
          </a:xfrm>
          <a:prstGeom prst="rect">
            <a:avLst/>
          </a:prstGeom>
        </p:spPr>
        <p:txBody>
          <a:bodyPr vert="horz" lIns="96616" tIns="48308" rIns="96616" bIns="48308" rtlCol="0" anchor="b"/>
          <a:lstStyle>
            <a:lvl1pPr algn="r">
              <a:defRPr sz="1300"/>
            </a:lvl1pPr>
          </a:lstStyle>
          <a:p>
            <a:fld id="{C458344E-3C07-476F-8D4D-0978D33024EC}" type="slidenum">
              <a:rPr lang="en-GB" smtClean="0"/>
              <a:pPr/>
              <a:t>‹#›</a:t>
            </a:fld>
            <a:endParaRPr lang="en-GB"/>
          </a:p>
        </p:txBody>
      </p:sp>
    </p:spTree>
    <p:extLst>
      <p:ext uri="{BB962C8B-B14F-4D97-AF65-F5344CB8AC3E}">
        <p14:creationId xmlns:p14="http://schemas.microsoft.com/office/powerpoint/2010/main" val="4075450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C458344E-3C07-476F-8D4D-0978D33024EC}" type="slidenum">
              <a:rPr lang="en-GB" smtClean="0"/>
              <a:pPr/>
              <a:t>1</a:t>
            </a:fld>
            <a:endParaRPr lang="en-GB" dirty="0"/>
          </a:p>
        </p:txBody>
      </p:sp>
    </p:spTree>
    <p:extLst>
      <p:ext uri="{BB962C8B-B14F-4D97-AF65-F5344CB8AC3E}">
        <p14:creationId xmlns:p14="http://schemas.microsoft.com/office/powerpoint/2010/main" val="30872791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This International Standard specifies requirements; the observance of which is intended to ensure that certification bodies operate certification schemes in a competent, consistent and impartial manner. As a result, this facilitates the recognition of such bodies and the acceptance of certified products, processes and services on a national and international basis thus furthering international trade</a:t>
            </a: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11</a:t>
            </a:fld>
            <a:endParaRPr lang="en-GB" dirty="0"/>
          </a:p>
        </p:txBody>
      </p:sp>
    </p:spTree>
    <p:extLst>
      <p:ext uri="{BB962C8B-B14F-4D97-AF65-F5344CB8AC3E}">
        <p14:creationId xmlns:p14="http://schemas.microsoft.com/office/powerpoint/2010/main" val="23381374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Helvetica" pitchFamily="34" charset="0"/>
              </a:rPr>
              <a:t>An unknown number of sectors, regulators, schemes and CB‘s run their operation under these requirements with an unknown number of certificates and products, this shows the great importance of having a harmonised approach to offer world-wide confidence</a:t>
            </a:r>
          </a:p>
        </p:txBody>
      </p:sp>
      <p:sp>
        <p:nvSpPr>
          <p:cNvPr id="4" name="Номер слайда 3"/>
          <p:cNvSpPr>
            <a:spLocks noGrp="1"/>
          </p:cNvSpPr>
          <p:nvPr>
            <p:ph type="sldNum" sz="quarter" idx="10"/>
          </p:nvPr>
        </p:nvSpPr>
        <p:spPr/>
        <p:txBody>
          <a:bodyPr/>
          <a:lstStyle/>
          <a:p>
            <a:fld id="{C458344E-3C07-476F-8D4D-0978D33024EC}" type="slidenum">
              <a:rPr lang="en-GB" smtClean="0"/>
              <a:pPr/>
              <a:t>12</a:t>
            </a:fld>
            <a:endParaRPr lang="en-GB" dirty="0"/>
          </a:p>
        </p:txBody>
      </p:sp>
    </p:spTree>
    <p:extLst>
      <p:ext uri="{BB962C8B-B14F-4D97-AF65-F5344CB8AC3E}">
        <p14:creationId xmlns:p14="http://schemas.microsoft.com/office/powerpoint/2010/main" val="24470025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r>
              <a:rPr lang="de-DE" sz="1400" b="1" dirty="0" smtClean="0">
                <a:solidFill>
                  <a:schemeClr val="bg2">
                    <a:lumMod val="60000"/>
                    <a:lumOff val="40000"/>
                  </a:schemeClr>
                </a:solidFill>
                <a:latin typeface="Helvetica" pitchFamily="34" charset="0"/>
                <a:cs typeface="Helvetica" pitchFamily="34" charset="0"/>
              </a:rPr>
              <a:t>Ukraine</a:t>
            </a:r>
          </a:p>
          <a:p>
            <a:pPr>
              <a:tabLst>
                <a:tab pos="265113" algn="r"/>
                <a:tab pos="363538" algn="l"/>
              </a:tabLst>
              <a:defRPr/>
            </a:pPr>
            <a:r>
              <a:rPr lang="en-US" sz="1200" dirty="0" smtClean="0">
                <a:solidFill>
                  <a:schemeClr val="bg2">
                    <a:lumMod val="60000"/>
                    <a:lumOff val="40000"/>
                  </a:schemeClr>
                </a:solidFill>
                <a:latin typeface="Helvetica" pitchFamily="34" charset="0"/>
                <a:cs typeface="Helvetica" pitchFamily="34" charset="0"/>
              </a:rPr>
              <a:t>	414 	Testing laboratories</a:t>
            </a:r>
          </a:p>
          <a:p>
            <a:pPr>
              <a:tabLst>
                <a:tab pos="265113" algn="r"/>
                <a:tab pos="363538" algn="l"/>
              </a:tabLst>
              <a:defRPr/>
            </a:pPr>
            <a:r>
              <a:rPr lang="en-US" sz="1200" dirty="0" smtClean="0">
                <a:solidFill>
                  <a:schemeClr val="bg2">
                    <a:lumMod val="60000"/>
                    <a:lumOff val="40000"/>
                  </a:schemeClr>
                </a:solidFill>
                <a:latin typeface="Helvetica" pitchFamily="34" charset="0"/>
                <a:cs typeface="Helvetica" pitchFamily="34" charset="0"/>
              </a:rPr>
              <a:t>	2 	Calibration laboratories</a:t>
            </a:r>
          </a:p>
          <a:p>
            <a:pPr>
              <a:tabLst>
                <a:tab pos="265113" algn="r"/>
                <a:tab pos="363538" algn="l"/>
              </a:tabLst>
              <a:defRPr/>
            </a:pPr>
            <a:r>
              <a:rPr lang="en-US" sz="1200" dirty="0" smtClean="0">
                <a:solidFill>
                  <a:schemeClr val="bg2">
                    <a:lumMod val="60000"/>
                    <a:lumOff val="40000"/>
                  </a:schemeClr>
                </a:solidFill>
                <a:latin typeface="Helvetica" pitchFamily="34" charset="0"/>
                <a:cs typeface="Helvetica" pitchFamily="34" charset="0"/>
              </a:rPr>
              <a:t>	72 	Product certification bodies</a:t>
            </a:r>
          </a:p>
          <a:p>
            <a:pPr>
              <a:tabLst>
                <a:tab pos="265113" algn="r"/>
                <a:tab pos="363538" algn="l"/>
              </a:tabLst>
              <a:defRPr/>
            </a:pPr>
            <a:r>
              <a:rPr lang="en-US" sz="1200" dirty="0" smtClean="0">
                <a:solidFill>
                  <a:schemeClr val="bg2">
                    <a:lumMod val="60000"/>
                    <a:lumOff val="40000"/>
                  </a:schemeClr>
                </a:solidFill>
                <a:latin typeface="Helvetica" pitchFamily="34" charset="0"/>
                <a:cs typeface="Helvetica" pitchFamily="34" charset="0"/>
              </a:rPr>
              <a:t>	6 	Persons certifications bodies</a:t>
            </a:r>
          </a:p>
          <a:p>
            <a:pPr>
              <a:tabLst>
                <a:tab pos="265113" algn="r"/>
                <a:tab pos="363538" algn="l"/>
              </a:tabLst>
              <a:defRPr/>
            </a:pPr>
            <a:r>
              <a:rPr lang="en-US" sz="1200" dirty="0" smtClean="0">
                <a:solidFill>
                  <a:schemeClr val="bg2">
                    <a:lumMod val="60000"/>
                    <a:lumOff val="40000"/>
                  </a:schemeClr>
                </a:solidFill>
                <a:latin typeface="Helvetica" pitchFamily="34" charset="0"/>
                <a:cs typeface="Helvetica" pitchFamily="34" charset="0"/>
              </a:rPr>
              <a:t>	62 	Inspection bodies</a:t>
            </a:r>
          </a:p>
          <a:p>
            <a:pPr>
              <a:tabLst>
                <a:tab pos="265113" algn="r"/>
                <a:tab pos="363538" algn="l"/>
              </a:tabLst>
              <a:defRPr/>
            </a:pPr>
            <a:r>
              <a:rPr lang="en-US" sz="1200" dirty="0" smtClean="0">
                <a:solidFill>
                  <a:schemeClr val="bg2">
                    <a:lumMod val="60000"/>
                    <a:lumOff val="40000"/>
                  </a:schemeClr>
                </a:solidFill>
                <a:latin typeface="Helvetica" pitchFamily="34" charset="0"/>
                <a:cs typeface="Helvetica" pitchFamily="34" charset="0"/>
              </a:rPr>
              <a:t>	32 	Management System certification bodies</a:t>
            </a:r>
            <a:endParaRPr lang="de-DE" sz="1200" u="sng" dirty="0" smtClean="0">
              <a:solidFill>
                <a:schemeClr val="bg2">
                  <a:lumMod val="60000"/>
                  <a:lumOff val="40000"/>
                </a:schemeClr>
              </a:solidFill>
              <a:latin typeface="Helvetica" pitchFamily="34" charset="0"/>
              <a:cs typeface="Helvetica" pitchFamily="34" charset="0"/>
            </a:endParaRPr>
          </a:p>
        </p:txBody>
      </p:sp>
      <p:sp>
        <p:nvSpPr>
          <p:cNvPr id="4" name="Slide Number Placeholder 3"/>
          <p:cNvSpPr>
            <a:spLocks noGrp="1"/>
          </p:cNvSpPr>
          <p:nvPr>
            <p:ph type="sldNum" sz="quarter" idx="10"/>
          </p:nvPr>
        </p:nvSpPr>
        <p:spPr/>
        <p:txBody>
          <a:bodyPr/>
          <a:lstStyle/>
          <a:p>
            <a:fld id="{C458344E-3C07-476F-8D4D-0978D33024EC}" type="slidenum">
              <a:rPr lang="en-GB" smtClean="0"/>
              <a:pPr/>
              <a:t>13</a:t>
            </a:fld>
            <a:endParaRPr lang="en-GB"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smtClean="0"/>
              <a:t>Maturity of Product Certification</a:t>
            </a:r>
          </a:p>
          <a:p>
            <a:r>
              <a:rPr lang="en-GB" dirty="0" smtClean="0"/>
              <a:t>Product certification has been practiced for over 100 years and is used extensively in the global economy at the sub-national, national, regional and global level</a:t>
            </a:r>
          </a:p>
          <a:p>
            <a:r>
              <a:rPr lang="en-GB" dirty="0" smtClean="0"/>
              <a:t>The use of product certification continues to expand geographically and to new industries/technologies</a:t>
            </a:r>
          </a:p>
          <a:p>
            <a:r>
              <a:rPr lang="en-GB" dirty="0" smtClean="0"/>
              <a:t>Product certification is being used in a wider variety of fields today than in the 1990s when ISO/IEC Guide 65 was developed, including </a:t>
            </a:r>
            <a:r>
              <a:rPr lang="en-GB" dirty="0" err="1" smtClean="0"/>
              <a:t>agri</a:t>
            </a:r>
            <a:r>
              <a:rPr lang="en-GB" dirty="0" smtClean="0"/>
              <a:t>-food products, “green” issues and commercial services. ISO/IEC 17065 has to be able to meet certification needs in these and other emerging applications</a:t>
            </a: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14</a:t>
            </a:fld>
            <a:endParaRPr lang="en-GB"/>
          </a:p>
        </p:txBody>
      </p:sp>
    </p:spTree>
    <p:extLst>
      <p:ext uri="{BB962C8B-B14F-4D97-AF65-F5344CB8AC3E}">
        <p14:creationId xmlns:p14="http://schemas.microsoft.com/office/powerpoint/2010/main" val="2293912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smtClean="0"/>
              <a:t>REASONS FOR CHANGE</a:t>
            </a:r>
          </a:p>
          <a:p>
            <a:r>
              <a:rPr lang="en-GB" dirty="0" smtClean="0"/>
              <a:t>ISO/IEC Guide 65 has been in use for 13 years and applied to an enormous volume and significant variety of product certification activity</a:t>
            </a:r>
          </a:p>
          <a:p>
            <a:r>
              <a:rPr lang="en-GB" dirty="0" smtClean="0"/>
              <a:t>Accreditation and peer assessment of product certification has grown substantially since 1996</a:t>
            </a:r>
          </a:p>
          <a:p>
            <a:r>
              <a:rPr lang="en-GB" dirty="0" smtClean="0"/>
              <a:t>Product certification has been highly successful as a market and regulatory tool for driving fulfillment of specified requirements and the benefits expected from fulfillment of those requirements (e.g., protection of safety, health and the environment; interoperability; reduced energy consumption; etc.)</a:t>
            </a:r>
          </a:p>
          <a:p>
            <a:r>
              <a:rPr lang="en-GB" dirty="0" smtClean="0"/>
              <a:t>ISO/IEC Guide 65 repeated requirements in different places or split different aspects of the same requirement in to different clauses</a:t>
            </a: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15</a:t>
            </a:fld>
            <a:endParaRPr lang="en-GB" dirty="0"/>
          </a:p>
        </p:txBody>
      </p:sp>
    </p:spTree>
    <p:extLst>
      <p:ext uri="{BB962C8B-B14F-4D97-AF65-F5344CB8AC3E}">
        <p14:creationId xmlns:p14="http://schemas.microsoft.com/office/powerpoint/2010/main" val="10948753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smtClean="0"/>
              <a:t>These are the parties who might have an interest in certification</a:t>
            </a:r>
          </a:p>
          <a:p>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Helvetica" pitchFamily="34" charset="0"/>
                <a:cs typeface="Helvetica" pitchFamily="34" charset="0"/>
              </a:rPr>
              <a:t>the customers of the organizations whose products, processes or services are certified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Helvetica" pitchFamily="34" charset="0"/>
                <a:cs typeface="Helvetica" pitchFamily="34" charset="0"/>
              </a:rPr>
              <a:t>the clients of the certification bodies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Helvetica" pitchFamily="34" charset="0"/>
                <a:cs typeface="Helvetica" pitchFamily="34" charset="0"/>
              </a:rPr>
              <a:t>consumers and other members of the public</a:t>
            </a: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16</a:t>
            </a:fld>
            <a:endParaRPr lang="en-GB" dirty="0"/>
          </a:p>
        </p:txBody>
      </p:sp>
    </p:spTree>
    <p:extLst>
      <p:ext uri="{BB962C8B-B14F-4D97-AF65-F5344CB8AC3E}">
        <p14:creationId xmlns:p14="http://schemas.microsoft.com/office/powerpoint/2010/main" val="2879118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Timeline of Revision ISO/IEC Guide 65</a:t>
            </a:r>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17</a:t>
            </a:fld>
            <a:endParaRPr lang="en-GB" dirty="0"/>
          </a:p>
        </p:txBody>
      </p:sp>
    </p:spTree>
    <p:extLst>
      <p:ext uri="{BB962C8B-B14F-4D97-AF65-F5344CB8AC3E}">
        <p14:creationId xmlns:p14="http://schemas.microsoft.com/office/powerpoint/2010/main" val="11242058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Timeline of Revision ISO/IEC Guide 65</a:t>
            </a:r>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18</a:t>
            </a:fld>
            <a:endParaRPr lang="en-GB" dirty="0"/>
          </a:p>
        </p:txBody>
      </p:sp>
    </p:spTree>
    <p:extLst>
      <p:ext uri="{BB962C8B-B14F-4D97-AF65-F5344CB8AC3E}">
        <p14:creationId xmlns:p14="http://schemas.microsoft.com/office/powerpoint/2010/main" val="2133319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defRPr/>
            </a:pPr>
            <a:r>
              <a:rPr lang="fr-CH" u="sng" dirty="0" err="1" smtClean="0">
                <a:solidFill>
                  <a:schemeClr val="bg1">
                    <a:lumMod val="50000"/>
                  </a:schemeClr>
                </a:solidFill>
              </a:rPr>
              <a:t>Maintain</a:t>
            </a:r>
            <a:r>
              <a:rPr lang="fr-CH" dirty="0" smtClean="0">
                <a:solidFill>
                  <a:schemeClr val="bg1">
                    <a:lumMod val="50000"/>
                  </a:schemeClr>
                </a:solidFill>
              </a:rPr>
              <a:t> the </a:t>
            </a:r>
            <a:r>
              <a:rPr lang="fr-CH" dirty="0" err="1" smtClean="0">
                <a:solidFill>
                  <a:schemeClr val="bg1">
                    <a:lumMod val="50000"/>
                  </a:schemeClr>
                </a:solidFill>
              </a:rPr>
              <a:t>proven</a:t>
            </a:r>
            <a:r>
              <a:rPr lang="fr-CH" dirty="0" smtClean="0">
                <a:solidFill>
                  <a:schemeClr val="bg1">
                    <a:lumMod val="50000"/>
                  </a:schemeClr>
                </a:solidFill>
              </a:rPr>
              <a:t> parts of Guide 65</a:t>
            </a:r>
          </a:p>
          <a:p>
            <a:pPr>
              <a:defRPr/>
            </a:pPr>
            <a:endParaRPr lang="fr-CH" sz="300" u="sng" dirty="0" smtClean="0">
              <a:solidFill>
                <a:schemeClr val="bg1">
                  <a:lumMod val="50000"/>
                </a:schemeClr>
              </a:solidFill>
            </a:endParaRPr>
          </a:p>
          <a:p>
            <a:pPr>
              <a:defRPr/>
            </a:pPr>
            <a:r>
              <a:rPr lang="fr-CH" u="sng" dirty="0" err="1" smtClean="0">
                <a:solidFill>
                  <a:schemeClr val="bg1">
                    <a:lumMod val="50000"/>
                  </a:schemeClr>
                </a:solidFill>
              </a:rPr>
              <a:t>Improve</a:t>
            </a:r>
            <a:r>
              <a:rPr lang="fr-CH" u="sng" dirty="0" smtClean="0">
                <a:solidFill>
                  <a:schemeClr val="bg1">
                    <a:lumMod val="50000"/>
                  </a:schemeClr>
                </a:solidFill>
              </a:rPr>
              <a:t> </a:t>
            </a:r>
            <a:r>
              <a:rPr lang="fr-CH" dirty="0" err="1" smtClean="0">
                <a:solidFill>
                  <a:schemeClr val="bg1">
                    <a:lumMod val="50000"/>
                  </a:schemeClr>
                </a:solidFill>
              </a:rPr>
              <a:t>where</a:t>
            </a:r>
            <a:r>
              <a:rPr lang="fr-CH" dirty="0" smtClean="0">
                <a:solidFill>
                  <a:schemeClr val="bg1">
                    <a:lumMod val="50000"/>
                  </a:schemeClr>
                </a:solidFill>
              </a:rPr>
              <a:t> </a:t>
            </a:r>
            <a:r>
              <a:rPr lang="fr-CH" dirty="0" err="1" smtClean="0">
                <a:solidFill>
                  <a:schemeClr val="bg1">
                    <a:lumMod val="50000"/>
                  </a:schemeClr>
                </a:solidFill>
              </a:rPr>
              <a:t>necessary</a:t>
            </a:r>
            <a:endParaRPr lang="en-US" dirty="0" smtClean="0">
              <a:solidFill>
                <a:schemeClr val="bg1">
                  <a:lumMod val="50000"/>
                </a:schemeClr>
              </a:solidFill>
            </a:endParaRP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19</a:t>
            </a:fld>
            <a:endParaRPr lang="en-GB" dirty="0"/>
          </a:p>
        </p:txBody>
      </p:sp>
    </p:spTree>
    <p:extLst>
      <p:ext uri="{BB962C8B-B14F-4D97-AF65-F5344CB8AC3E}">
        <p14:creationId xmlns:p14="http://schemas.microsoft.com/office/powerpoint/2010/main" val="8512069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smtClean="0"/>
              <a:t>Guide 65 developed in 1996 also in use was EN 45011</a:t>
            </a:r>
          </a:p>
          <a:p>
            <a:endParaRPr lang="en-GB" dirty="0" smtClean="0"/>
          </a:p>
          <a:p>
            <a:r>
              <a:rPr lang="en-GB" dirty="0" smtClean="0"/>
              <a:t>2012</a:t>
            </a:r>
            <a:r>
              <a:rPr lang="en-GB" baseline="0" dirty="0" smtClean="0"/>
              <a:t> Guide 65 updates and revised brought into line with the 17000 series</a:t>
            </a:r>
          </a:p>
          <a:p>
            <a:endParaRPr lang="en-GB" baseline="0" dirty="0" smtClean="0"/>
          </a:p>
          <a:p>
            <a:r>
              <a:rPr lang="en-GB" baseline="0" dirty="0" smtClean="0"/>
              <a:t>Future developments will include ISO 17067 “Certification Schemes”</a:t>
            </a:r>
            <a:endParaRPr lang="en-GB" dirty="0" smtClean="0"/>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20</a:t>
            </a:fld>
            <a:endParaRPr lang="en-GB" dirty="0"/>
          </a:p>
        </p:txBody>
      </p:sp>
    </p:spTree>
    <p:extLst>
      <p:ext uri="{BB962C8B-B14F-4D97-AF65-F5344CB8AC3E}">
        <p14:creationId xmlns:p14="http://schemas.microsoft.com/office/powerpoint/2010/main" val="318725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C458344E-3C07-476F-8D4D-0978D33024EC}" type="slidenum">
              <a:rPr lang="en-GB" smtClean="0"/>
              <a:pPr/>
              <a:t>2</a:t>
            </a:fld>
            <a:endParaRPr lang="en-GB" dirty="0"/>
          </a:p>
        </p:txBody>
      </p:sp>
    </p:spTree>
    <p:extLst>
      <p:ext uri="{BB962C8B-B14F-4D97-AF65-F5344CB8AC3E}">
        <p14:creationId xmlns:p14="http://schemas.microsoft.com/office/powerpoint/2010/main" val="40439032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sz="1200" dirty="0" smtClean="0"/>
              <a:t>Time for a break</a:t>
            </a:r>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21</a:t>
            </a:fld>
            <a:endParaRPr lang="en-GB" dirty="0"/>
          </a:p>
        </p:txBody>
      </p:sp>
    </p:spTree>
    <p:extLst>
      <p:ext uri="{BB962C8B-B14F-4D97-AF65-F5344CB8AC3E}">
        <p14:creationId xmlns:p14="http://schemas.microsoft.com/office/powerpoint/2010/main" val="16015984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C458344E-3C07-476F-8D4D-0978D33024EC}" type="slidenum">
              <a:rPr lang="en-GB" smtClean="0"/>
              <a:pPr/>
              <a:t>22</a:t>
            </a:fld>
            <a:endParaRPr lang="en-GB" dirty="0"/>
          </a:p>
        </p:txBody>
      </p:sp>
    </p:spTree>
    <p:extLst>
      <p:ext uri="{BB962C8B-B14F-4D97-AF65-F5344CB8AC3E}">
        <p14:creationId xmlns:p14="http://schemas.microsoft.com/office/powerpoint/2010/main" val="18927153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sz="1200" dirty="0" smtClean="0"/>
              <a:t>Those parts of the ISO/IEC Guide 65 text which address the above issues need to be replaced or adapted from the text of the related PAS. </a:t>
            </a:r>
          </a:p>
          <a:p>
            <a:r>
              <a:rPr lang="en-GB" sz="1200" dirty="0" smtClean="0"/>
              <a:t> ISO/CASCO has specified a structure for its standards for bodies (in CASCO document: QS/CAS/PROC/01) which, for the normative technical content, must include the following sections: </a:t>
            </a:r>
          </a:p>
          <a:p>
            <a:endParaRPr lang="en-GB" sz="1200" dirty="0" smtClean="0"/>
          </a:p>
          <a:p>
            <a:r>
              <a:rPr lang="en-GB" sz="1200" dirty="0" smtClean="0"/>
              <a:t>This structure was used when ISO/IEC Guide 62 was converted to ISO/IEC 17021:2006. In applying this structure to ISO/IEC 17065, it has been necessary to move the text of ISO/IEC Guide 65 into the appropriate sections.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Helvetic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Helvetica" pitchFamily="34" charset="0"/>
              </a:rPr>
              <a:t>The content is aligned with the new structural requirements decided by ISO CASCO (8 chapters instead of 15 in ISO/IEC Guide 65)</a:t>
            </a:r>
          </a:p>
          <a:p>
            <a:pPr lvl="0" rtl="0"/>
            <a:r>
              <a:rPr lang="en-US" sz="1200" dirty="0" smtClean="0">
                <a:latin typeface="Helvetica" pitchFamily="34" charset="0"/>
                <a:cs typeface="Helvetica" pitchFamily="34" charset="0"/>
              </a:rPr>
              <a:t>Scope</a:t>
            </a:r>
            <a:endParaRPr lang="en-US" sz="1050" dirty="0" smtClean="0">
              <a:latin typeface="Helvetica" pitchFamily="34" charset="0"/>
              <a:cs typeface="Helvetica" pitchFamily="34" charset="0"/>
            </a:endParaRPr>
          </a:p>
          <a:p>
            <a:pPr lvl="0" rtl="0"/>
            <a:r>
              <a:rPr lang="en-US" sz="1200" dirty="0" smtClean="0">
                <a:latin typeface="Helvetica" pitchFamily="34" charset="0"/>
                <a:cs typeface="Helvetica" pitchFamily="34" charset="0"/>
              </a:rPr>
              <a:t>Normative references</a:t>
            </a:r>
          </a:p>
          <a:p>
            <a:pPr lvl="0" rtl="0"/>
            <a:r>
              <a:rPr lang="en-US" sz="1200" dirty="0" smtClean="0">
                <a:latin typeface="Helvetica" pitchFamily="34" charset="0"/>
                <a:cs typeface="Helvetica" pitchFamily="34" charset="0"/>
              </a:rPr>
              <a:t>Terms and definitions</a:t>
            </a:r>
          </a:p>
          <a:p>
            <a:pPr lvl="0" rtl="0"/>
            <a:r>
              <a:rPr lang="en-US" sz="1200" dirty="0" smtClean="0">
                <a:latin typeface="Helvetica" pitchFamily="34" charset="0"/>
                <a:cs typeface="Helvetica" pitchFamily="34" charset="0"/>
              </a:rPr>
              <a:t>General requirements</a:t>
            </a:r>
          </a:p>
          <a:p>
            <a:pPr lvl="0" rtl="0"/>
            <a:r>
              <a:rPr lang="en-US" sz="1200" dirty="0" smtClean="0">
                <a:latin typeface="Helvetica" pitchFamily="34" charset="0"/>
                <a:cs typeface="Helvetica" pitchFamily="34" charset="0"/>
              </a:rPr>
              <a:t>Structural requirements</a:t>
            </a:r>
          </a:p>
          <a:p>
            <a:pPr lvl="0" rtl="0"/>
            <a:r>
              <a:rPr lang="en-US" sz="1200" dirty="0" smtClean="0">
                <a:latin typeface="Helvetica" pitchFamily="34" charset="0"/>
                <a:cs typeface="Helvetica" pitchFamily="34" charset="0"/>
              </a:rPr>
              <a:t>Resource requirements</a:t>
            </a:r>
          </a:p>
          <a:p>
            <a:pPr lvl="0" rtl="0"/>
            <a:r>
              <a:rPr lang="en-US" sz="1200" dirty="0" smtClean="0">
                <a:latin typeface="Helvetica" pitchFamily="34" charset="0"/>
                <a:cs typeface="Helvetica" pitchFamily="34" charset="0"/>
              </a:rPr>
              <a:t>Process requirements</a:t>
            </a:r>
          </a:p>
          <a:p>
            <a:pPr lvl="0" rtl="0"/>
            <a:r>
              <a:rPr lang="en-US" sz="1200" dirty="0" smtClean="0">
                <a:latin typeface="Helvetica" pitchFamily="34" charset="0"/>
                <a:cs typeface="Helvetica" pitchFamily="34" charset="0"/>
              </a:rPr>
              <a:t>Management system requirements</a:t>
            </a: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23</a:t>
            </a:fld>
            <a:endParaRPr lang="en-GB" dirty="0"/>
          </a:p>
        </p:txBody>
      </p:sp>
    </p:spTree>
    <p:extLst>
      <p:ext uri="{BB962C8B-B14F-4D97-AF65-F5344CB8AC3E}">
        <p14:creationId xmlns:p14="http://schemas.microsoft.com/office/powerpoint/2010/main" val="20427574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t>ISO/CASCO has adopted a series of PASs (Publicly Available Specifications) (17001 to 17005) which set out the mandatory and optional text to be included in standards developed by ISO/CASCO </a:t>
            </a:r>
          </a:p>
          <a:p>
            <a:pPr lvl="0" algn="l" rtl="0"/>
            <a:r>
              <a:rPr lang="en-US" sz="1400" dirty="0" smtClean="0"/>
              <a:t>ISO/PAS 17001 Impartiality (included in clause 4.2)</a:t>
            </a:r>
          </a:p>
          <a:p>
            <a:pPr lvl="0" algn="l" rtl="0"/>
            <a:r>
              <a:rPr lang="en-US" sz="1400" dirty="0" smtClean="0"/>
              <a:t>ISO/PAS 17002 Confidentiality (included in clause 4.5)</a:t>
            </a:r>
          </a:p>
          <a:p>
            <a:pPr lvl="0"/>
            <a:r>
              <a:rPr lang="en-US" sz="1400" dirty="0" smtClean="0"/>
              <a:t>ISO/PAS 17003 Complaints and appeals (included in clause 7.13)</a:t>
            </a:r>
            <a:endParaRPr lang="en-GB" sz="1400" dirty="0" smtClean="0"/>
          </a:p>
          <a:p>
            <a:pPr lvl="0" algn="l" rtl="0"/>
            <a:r>
              <a:rPr lang="en-US" sz="1400" dirty="0" smtClean="0"/>
              <a:t>ISO/PAS 17004 Disclosure of information (included in clause 4.6)</a:t>
            </a:r>
          </a:p>
          <a:p>
            <a:pPr lvl="0" algn="l" rtl="0"/>
            <a:r>
              <a:rPr lang="en-US" sz="1400" dirty="0" smtClean="0"/>
              <a:t>ISO/PAS 17005 Use of management systems (included in clause 8)</a:t>
            </a:r>
          </a:p>
          <a:p>
            <a:endParaRPr lang="en-GB" sz="1300" dirty="0" smtClean="0"/>
          </a:p>
        </p:txBody>
      </p:sp>
      <p:sp>
        <p:nvSpPr>
          <p:cNvPr id="4" name="Slide Number Placeholder 3"/>
          <p:cNvSpPr>
            <a:spLocks noGrp="1"/>
          </p:cNvSpPr>
          <p:nvPr>
            <p:ph type="sldNum" sz="quarter" idx="10"/>
          </p:nvPr>
        </p:nvSpPr>
        <p:spPr/>
        <p:txBody>
          <a:bodyPr/>
          <a:lstStyle/>
          <a:p>
            <a:fld id="{C458344E-3C07-476F-8D4D-0978D33024EC}" type="slidenum">
              <a:rPr lang="en-GB" smtClean="0"/>
              <a:pPr/>
              <a:t>24</a:t>
            </a:fld>
            <a:endParaRPr lang="en-GB"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rtl="0"/>
            <a:r>
              <a:rPr lang="en-US" i="1" dirty="0" smtClean="0">
                <a:latin typeface="Helvetica" pitchFamily="34" charset="0"/>
                <a:cs typeface="Helvetica" pitchFamily="34" charset="0"/>
              </a:rPr>
              <a:t>The scope </a:t>
            </a:r>
            <a:r>
              <a:rPr lang="en-US" dirty="0" smtClean="0">
                <a:latin typeface="Helvetica" pitchFamily="34" charset="0"/>
                <a:cs typeface="Helvetica" pitchFamily="34" charset="0"/>
              </a:rPr>
              <a:t>in  ISO/IEC17065 specifies as in ISO/IEC Guide 65 three objects of conformity assessment: product, process and service. New are the definitions of these three terms based on the definitions in ISO 9000 but as service certification is increasingly used there is a stand alone definition of “service”</a:t>
            </a:r>
          </a:p>
          <a:p>
            <a:pPr lvl="0" rtl="0"/>
            <a:r>
              <a:rPr lang="en-US" i="1" dirty="0" smtClean="0">
                <a:latin typeface="Helvetica" pitchFamily="34" charset="0"/>
                <a:cs typeface="Helvetica" pitchFamily="34" charset="0"/>
              </a:rPr>
              <a:t>The scope </a:t>
            </a:r>
            <a:r>
              <a:rPr lang="en-US" dirty="0" smtClean="0">
                <a:latin typeface="Helvetica" pitchFamily="34" charset="0"/>
                <a:cs typeface="Helvetica" pitchFamily="34" charset="0"/>
              </a:rPr>
              <a:t>together with </a:t>
            </a:r>
            <a:r>
              <a:rPr lang="en-US" i="1" dirty="0" smtClean="0">
                <a:latin typeface="Helvetica" pitchFamily="34" charset="0"/>
                <a:cs typeface="Helvetica" pitchFamily="34" charset="0"/>
              </a:rPr>
              <a:t>Annex B</a:t>
            </a:r>
            <a:r>
              <a:rPr lang="en-US" dirty="0" smtClean="0">
                <a:latin typeface="Helvetica" pitchFamily="34" charset="0"/>
                <a:cs typeface="Helvetica" pitchFamily="34" charset="0"/>
              </a:rPr>
              <a:t> gives information on the application of the standard for processes and services</a:t>
            </a:r>
          </a:p>
          <a:p>
            <a:pPr lvl="0"/>
            <a:r>
              <a:rPr lang="en-US" i="1" dirty="0" smtClean="0">
                <a:latin typeface="Helvetica" pitchFamily="34" charset="0"/>
                <a:cs typeface="Helvetica" pitchFamily="34" charset="0"/>
              </a:rPr>
              <a:t>The scope </a:t>
            </a:r>
            <a:r>
              <a:rPr lang="en-US" dirty="0" smtClean="0">
                <a:latin typeface="Helvetica" pitchFamily="34" charset="0"/>
                <a:cs typeface="Helvetica" pitchFamily="34" charset="0"/>
              </a:rPr>
              <a:t>clarifies that certification of products, processes and services is a third-party activity. The scope is to be read in connection with the definition of “certification body” in clause 3.12: third-party conformity assessment body operating certification schemes</a:t>
            </a:r>
            <a:endParaRPr lang="en-GB" dirty="0" smtClean="0"/>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25</a:t>
            </a:fld>
            <a:endParaRPr lang="en-GB" dirty="0"/>
          </a:p>
        </p:txBody>
      </p:sp>
    </p:spTree>
    <p:extLst>
      <p:ext uri="{BB962C8B-B14F-4D97-AF65-F5344CB8AC3E}">
        <p14:creationId xmlns:p14="http://schemas.microsoft.com/office/powerpoint/2010/main" val="35874425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rtl="0"/>
            <a:r>
              <a:rPr lang="en-US" sz="1200" i="1" dirty="0" smtClean="0">
                <a:latin typeface="Helvetica" pitchFamily="34" charset="0"/>
                <a:cs typeface="Helvetica" pitchFamily="34" charset="0"/>
              </a:rPr>
              <a:t>Certification schemes </a:t>
            </a:r>
            <a:r>
              <a:rPr lang="en-US" sz="1200" dirty="0" smtClean="0">
                <a:latin typeface="Helvetica" pitchFamily="34" charset="0"/>
                <a:cs typeface="Helvetica" pitchFamily="34" charset="0"/>
              </a:rPr>
              <a:t>are a mandatory part of product certification (ISO/IEC17065). The requirement to operate one or more certification schemes is contained in clause 7.1.1. The term “scheme” replaces the term “system” used in ISO/IEC Guide 65 </a:t>
            </a:r>
          </a:p>
          <a:p>
            <a:pPr lvl="0" rtl="0"/>
            <a:endParaRPr lang="en-US" sz="1200" dirty="0" smtClean="0">
              <a:latin typeface="Helvetica" pitchFamily="34" charset="0"/>
              <a:cs typeface="Helvetica" pitchFamily="34" charset="0"/>
            </a:endParaRPr>
          </a:p>
          <a:p>
            <a:pPr lvl="0" rtl="0"/>
            <a:r>
              <a:rPr lang="en-US" sz="1200" dirty="0" smtClean="0">
                <a:latin typeface="Helvetica" pitchFamily="34" charset="0"/>
                <a:cs typeface="Helvetica" pitchFamily="34" charset="0"/>
              </a:rPr>
              <a:t>ISO/IEC 17065 does not contain detailed requirements on certification schemes. Guidelines for understanding, developing, establishing, maintaining or comparing certification schemes for products, processes and services will be provided in the future ISO/IEC 17067 “Fundamentals of product certification and product certification schemes”</a:t>
            </a: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26</a:t>
            </a:fld>
            <a:endParaRPr lang="en-GB" dirty="0"/>
          </a:p>
        </p:txBody>
      </p:sp>
    </p:spTree>
    <p:extLst>
      <p:ext uri="{BB962C8B-B14F-4D97-AF65-F5344CB8AC3E}">
        <p14:creationId xmlns:p14="http://schemas.microsoft.com/office/powerpoint/2010/main" val="20101613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rtl="0"/>
            <a:r>
              <a:rPr lang="en-US" dirty="0" smtClean="0">
                <a:latin typeface="Helvetica" pitchFamily="34" charset="0"/>
                <a:cs typeface="Helvetica" pitchFamily="34" charset="0"/>
              </a:rPr>
              <a:t>ISO/IEC 17000 –Vocabulary</a:t>
            </a:r>
          </a:p>
          <a:p>
            <a:pPr lvl="0" rtl="0"/>
            <a:r>
              <a:rPr lang="en-US" dirty="0" smtClean="0">
                <a:latin typeface="Helvetica" pitchFamily="34" charset="0"/>
                <a:cs typeface="Helvetica" pitchFamily="34" charset="0"/>
              </a:rPr>
              <a:t>ISO/IEC 17020 – Inspections</a:t>
            </a:r>
          </a:p>
          <a:p>
            <a:pPr lvl="0" rtl="0"/>
            <a:r>
              <a:rPr lang="en-US" dirty="0" smtClean="0">
                <a:latin typeface="Helvetica" pitchFamily="34" charset="0"/>
                <a:cs typeface="Helvetica" pitchFamily="34" charset="0"/>
              </a:rPr>
              <a:t>ISO/IEC 17021 – Management systems </a:t>
            </a:r>
          </a:p>
          <a:p>
            <a:pPr lvl="0" rtl="0"/>
            <a:r>
              <a:rPr lang="en-US" dirty="0" smtClean="0">
                <a:latin typeface="Helvetica" pitchFamily="34" charset="0"/>
                <a:cs typeface="Helvetica" pitchFamily="34" charset="0"/>
              </a:rPr>
              <a:t>ISO/IEC 17025 – Testing &amp; calibration</a:t>
            </a:r>
          </a:p>
          <a:p>
            <a:endParaRPr lang="en-GB" dirty="0" smtClean="0"/>
          </a:p>
          <a:p>
            <a:r>
              <a:rPr lang="en-GB" dirty="0" smtClean="0"/>
              <a:t>In addition the bibliography in the rear of the Standard contains a wide range of reference documents and standards to which the CAB or the Accreditation Body may wish to refer</a:t>
            </a:r>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27</a:t>
            </a:fld>
            <a:endParaRPr lang="en-GB" dirty="0"/>
          </a:p>
        </p:txBody>
      </p:sp>
    </p:spTree>
    <p:extLst>
      <p:ext uri="{BB962C8B-B14F-4D97-AF65-F5344CB8AC3E}">
        <p14:creationId xmlns:p14="http://schemas.microsoft.com/office/powerpoint/2010/main" val="30294490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Helvetica" pitchFamily="34" charset="0"/>
                <a:cs typeface="Helvetica" pitchFamily="34" charset="0"/>
              </a:rPr>
              <a:t>The definition chapter is considerably improved by definitions based on ISO/IEC 17000</a:t>
            </a:r>
          </a:p>
          <a:p>
            <a:pPr lvl="0" rtl="0"/>
            <a:r>
              <a:rPr lang="en-US" sz="1200" dirty="0" smtClean="0"/>
              <a:t>consultancy</a:t>
            </a:r>
          </a:p>
          <a:p>
            <a:pPr lvl="0" rtl="0"/>
            <a:r>
              <a:rPr lang="en-US" sz="1200" dirty="0" smtClean="0"/>
              <a:t>evaluation</a:t>
            </a:r>
          </a:p>
          <a:p>
            <a:pPr lvl="0" rtl="0"/>
            <a:r>
              <a:rPr lang="en-US" sz="1200" dirty="0" smtClean="0"/>
              <a:t>product, process, service</a:t>
            </a:r>
          </a:p>
          <a:p>
            <a:pPr lvl="0" rtl="0"/>
            <a:r>
              <a:rPr lang="en-US" sz="1200" dirty="0" smtClean="0"/>
              <a:t>certification requirement, product requirement</a:t>
            </a:r>
          </a:p>
          <a:p>
            <a:pPr lvl="0" rtl="0"/>
            <a:r>
              <a:rPr lang="en-US" sz="1200" dirty="0" smtClean="0"/>
              <a:t>certification scheme, certification scheme owner</a:t>
            </a:r>
          </a:p>
          <a:p>
            <a:pPr lvl="0" rtl="0"/>
            <a:r>
              <a:rPr lang="en-US" sz="1200" dirty="0" smtClean="0"/>
              <a:t>scope of certification</a:t>
            </a:r>
          </a:p>
          <a:p>
            <a:pPr lvl="0" rtl="0"/>
            <a:r>
              <a:rPr lang="en-US" sz="1200" dirty="0" smtClean="0"/>
              <a:t>certification body</a:t>
            </a:r>
          </a:p>
          <a:p>
            <a:pPr lvl="0" rtl="0"/>
            <a:r>
              <a:rPr lang="en-US" sz="1200" dirty="0" smtClean="0"/>
              <a:t>impartiality</a:t>
            </a: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28</a:t>
            </a:fld>
            <a:endParaRPr lang="en-GB" dirty="0"/>
          </a:p>
        </p:txBody>
      </p:sp>
    </p:spTree>
    <p:extLst>
      <p:ext uri="{BB962C8B-B14F-4D97-AF65-F5344CB8AC3E}">
        <p14:creationId xmlns:p14="http://schemas.microsoft.com/office/powerpoint/2010/main" val="33196946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rtl="0"/>
            <a:r>
              <a:rPr lang="en-US" sz="2000" dirty="0" smtClean="0">
                <a:latin typeface="Helvetica" pitchFamily="34" charset="0"/>
                <a:cs typeface="Helvetica" pitchFamily="34" charset="0"/>
              </a:rPr>
              <a:t>No essential changes related to ISO/IEC Guide 65 but more detailed description in:</a:t>
            </a:r>
          </a:p>
          <a:p>
            <a:pPr lvl="1" rtl="0"/>
            <a:endParaRPr lang="en-US" sz="2800" dirty="0" smtClean="0">
              <a:latin typeface="Helvetica" pitchFamily="34" charset="0"/>
              <a:cs typeface="Helvetica" pitchFamily="34" charset="0"/>
            </a:endParaRPr>
          </a:p>
          <a:p>
            <a:pPr lvl="1" rtl="0"/>
            <a:r>
              <a:rPr lang="en-US" sz="2800" b="1" dirty="0" smtClean="0">
                <a:latin typeface="Helvetica" pitchFamily="34" charset="0"/>
                <a:cs typeface="Helvetica" pitchFamily="34" charset="0"/>
              </a:rPr>
              <a:t>legal responsibility (4.1.1)</a:t>
            </a:r>
          </a:p>
          <a:p>
            <a:pPr lvl="1"/>
            <a:r>
              <a:rPr lang="en-US" sz="2800" b="1" dirty="0" smtClean="0">
                <a:latin typeface="Helvetica" pitchFamily="34" charset="0"/>
                <a:cs typeface="Helvetica" pitchFamily="34" charset="0"/>
              </a:rPr>
              <a:t>certification agreement and use of licenses certificates (4.1.2)</a:t>
            </a:r>
          </a:p>
          <a:p>
            <a:pPr lvl="1"/>
            <a:r>
              <a:rPr lang="en-US" sz="2800" b="1" dirty="0" smtClean="0">
                <a:latin typeface="Helvetica" pitchFamily="34" charset="0"/>
                <a:cs typeface="Helvetica" pitchFamily="34" charset="0"/>
              </a:rPr>
              <a:t>marks of conformity (4.1.3)</a:t>
            </a: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29</a:t>
            </a:fld>
            <a:endParaRPr lang="en-GB" dirty="0"/>
          </a:p>
        </p:txBody>
      </p:sp>
    </p:spTree>
    <p:extLst>
      <p:ext uri="{BB962C8B-B14F-4D97-AF65-F5344CB8AC3E}">
        <p14:creationId xmlns:p14="http://schemas.microsoft.com/office/powerpoint/2010/main" val="344900147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smtClean="0"/>
              <a:t>Marks of Conformity</a:t>
            </a:r>
          </a:p>
          <a:p>
            <a:r>
              <a:rPr lang="en-GB" dirty="0" smtClean="0"/>
              <a:t>Note</a:t>
            </a:r>
            <a:r>
              <a:rPr lang="en-GB" baseline="0" dirty="0" smtClean="0"/>
              <a:t> that the </a:t>
            </a:r>
            <a:r>
              <a:rPr lang="en-GB" baseline="0" dirty="0" err="1" smtClean="0"/>
              <a:t>Kitemark</a:t>
            </a:r>
            <a:r>
              <a:rPr lang="en-GB" baseline="0" dirty="0" smtClean="0"/>
              <a:t> is the British Standards Product Mark and the mark on the bottom left of the screen is their branding</a:t>
            </a:r>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30</a:t>
            </a:fld>
            <a:endParaRPr lang="en-GB" dirty="0"/>
          </a:p>
        </p:txBody>
      </p:sp>
    </p:spTree>
    <p:extLst>
      <p:ext uri="{BB962C8B-B14F-4D97-AF65-F5344CB8AC3E}">
        <p14:creationId xmlns:p14="http://schemas.microsoft.com/office/powerpoint/2010/main" val="634134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C458344E-3C07-476F-8D4D-0978D33024EC}" type="slidenum">
              <a:rPr lang="en-GB" smtClean="0"/>
              <a:pPr/>
              <a:t>3</a:t>
            </a:fld>
            <a:endParaRPr lang="en-GB" dirty="0"/>
          </a:p>
        </p:txBody>
      </p:sp>
    </p:spTree>
    <p:extLst>
      <p:ext uri="{BB962C8B-B14F-4D97-AF65-F5344CB8AC3E}">
        <p14:creationId xmlns:p14="http://schemas.microsoft.com/office/powerpoint/2010/main" val="40439032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More</a:t>
            </a:r>
            <a:r>
              <a:rPr lang="en-GB" baseline="0" dirty="0" smtClean="0"/>
              <a:t> marks of conformity</a:t>
            </a:r>
          </a:p>
          <a:p>
            <a:r>
              <a:rPr lang="en-GB" baseline="0" dirty="0" smtClean="0"/>
              <a:t>If they pick up any plug, socket, seatbelt, electrical products, wood, food then these are some of the marks they may find</a:t>
            </a:r>
          </a:p>
          <a:p>
            <a:endParaRPr lang="en-GB" baseline="0" dirty="0" smtClean="0"/>
          </a:p>
          <a:p>
            <a:r>
              <a:rPr lang="en-GB" baseline="0" dirty="0" smtClean="0"/>
              <a:t>These marks are all around and add confidence to the buyer anywhere in the world</a:t>
            </a:r>
            <a:endParaRPr lang="en-GB" dirty="0"/>
          </a:p>
        </p:txBody>
      </p:sp>
      <p:sp>
        <p:nvSpPr>
          <p:cNvPr id="4" name="Slide Number Placeholder 3"/>
          <p:cNvSpPr>
            <a:spLocks noGrp="1"/>
          </p:cNvSpPr>
          <p:nvPr>
            <p:ph type="sldNum" sz="quarter" idx="10"/>
          </p:nvPr>
        </p:nvSpPr>
        <p:spPr/>
        <p:txBody>
          <a:bodyPr/>
          <a:lstStyle/>
          <a:p>
            <a:fld id="{C458344E-3C07-476F-8D4D-0978D33024EC}" type="slidenum">
              <a:rPr lang="en-GB" smtClean="0"/>
              <a:pPr/>
              <a:t>31</a:t>
            </a:fld>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b="1" dirty="0" smtClean="0"/>
              <a:t>Clause 4.2 Impartiality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latin typeface="Helvetica" pitchFamily="34" charset="0"/>
                <a:cs typeface="Helvetica" pitchFamily="34" charset="0"/>
              </a:rPr>
              <a:t>Significant improvements from ISO/IEC Guide 65</a:t>
            </a:r>
            <a:r>
              <a:rPr lang="en-US" sz="1200" b="1" dirty="0" smtClean="0"/>
              <a:t>:</a:t>
            </a:r>
          </a:p>
          <a:p>
            <a:endParaRPr lang="en-GB" dirty="0" smtClean="0"/>
          </a:p>
          <a:p>
            <a:pPr lvl="0" rtl="0"/>
            <a:r>
              <a:rPr lang="en-US" sz="1200" dirty="0" smtClean="0">
                <a:latin typeface="Helvetica" pitchFamily="34" charset="0"/>
                <a:cs typeface="Helvetica" pitchFamily="34" charset="0"/>
              </a:rPr>
              <a:t>Identification of the risks to impartiality</a:t>
            </a:r>
          </a:p>
          <a:p>
            <a:pPr lvl="0"/>
            <a:r>
              <a:rPr lang="en-US" sz="1200" dirty="0" smtClean="0">
                <a:latin typeface="Helvetica" pitchFamily="34" charset="0"/>
                <a:cs typeface="Helvetica" pitchFamily="34" charset="0"/>
              </a:rPr>
              <a:t>Impartiality in relation to other parts of the same legal entity and entities under organizational control</a:t>
            </a:r>
          </a:p>
          <a:p>
            <a:pPr lvl="0"/>
            <a:r>
              <a:rPr lang="en-US" sz="1200" dirty="0" smtClean="0">
                <a:latin typeface="Helvetica" pitchFamily="34" charset="0"/>
                <a:cs typeface="Helvetica" pitchFamily="34" charset="0"/>
              </a:rPr>
              <a:t>Impartiality</a:t>
            </a:r>
            <a:r>
              <a:rPr lang="de-DE" sz="1200" dirty="0" smtClean="0">
                <a:latin typeface="Helvetica" pitchFamily="34" charset="0"/>
                <a:cs typeface="Helvetica" pitchFamily="34" charset="0"/>
              </a:rPr>
              <a:t> in </a:t>
            </a:r>
            <a:r>
              <a:rPr lang="en-US" sz="1200" dirty="0" smtClean="0">
                <a:latin typeface="Helvetica" pitchFamily="34" charset="0"/>
                <a:cs typeface="Helvetica" pitchFamily="34" charset="0"/>
              </a:rPr>
              <a:t>relation</a:t>
            </a:r>
            <a:r>
              <a:rPr lang="de-DE" sz="1200" dirty="0" smtClean="0">
                <a:latin typeface="Helvetica" pitchFamily="34" charset="0"/>
                <a:cs typeface="Helvetica" pitchFamily="34" charset="0"/>
              </a:rPr>
              <a:t> </a:t>
            </a:r>
            <a:r>
              <a:rPr lang="en-US" sz="1200" dirty="0" smtClean="0">
                <a:latin typeface="Helvetica" pitchFamily="34" charset="0"/>
                <a:cs typeface="Helvetica" pitchFamily="34" charset="0"/>
              </a:rPr>
              <a:t>to separate legal entities</a:t>
            </a:r>
          </a:p>
          <a:p>
            <a:pPr lvl="0"/>
            <a:r>
              <a:rPr lang="en-US" sz="1200" dirty="0" smtClean="0">
                <a:solidFill>
                  <a:schemeClr val="tx1"/>
                </a:solidFill>
                <a:latin typeface="Helvetica" pitchFamily="34" charset="0"/>
                <a:cs typeface="Helvetica" pitchFamily="34" charset="0"/>
              </a:rPr>
              <a:t>Firewalls </a:t>
            </a:r>
            <a:r>
              <a:rPr lang="en-US" sz="1200" dirty="0" smtClean="0">
                <a:latin typeface="Helvetica" pitchFamily="34" charset="0"/>
                <a:cs typeface="Helvetica" pitchFamily="34" charset="0"/>
              </a:rPr>
              <a:t>to organizations or personnel providing consultancy</a:t>
            </a:r>
          </a:p>
          <a:p>
            <a:endParaRPr lang="en-GB" dirty="0" smtClean="0"/>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32</a:t>
            </a:fld>
            <a:endParaRPr lang="en-GB" dirty="0"/>
          </a:p>
        </p:txBody>
      </p:sp>
    </p:spTree>
    <p:extLst>
      <p:ext uri="{BB962C8B-B14F-4D97-AF65-F5344CB8AC3E}">
        <p14:creationId xmlns:p14="http://schemas.microsoft.com/office/powerpoint/2010/main" val="8490774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Helvetica" pitchFamily="34" charset="0"/>
                <a:cs typeface="Helvetica" pitchFamily="34" charset="0"/>
              </a:rPr>
              <a:t>The requirements on </a:t>
            </a:r>
            <a:r>
              <a:rPr lang="en-US" i="1" dirty="0" smtClean="0">
                <a:latin typeface="Helvetica" pitchFamily="34" charset="0"/>
                <a:cs typeface="Helvetica" pitchFamily="34" charset="0"/>
              </a:rPr>
              <a:t>impartiality</a:t>
            </a:r>
            <a:r>
              <a:rPr lang="en-US" dirty="0" smtClean="0">
                <a:latin typeface="Helvetica" pitchFamily="34" charset="0"/>
                <a:cs typeface="Helvetica" pitchFamily="34" charset="0"/>
              </a:rPr>
              <a:t>  in clause 4.2 have significantly been improved compared with the requirements in clause 4.2 o) of ISO/IEC Guide 65. The obligatory requirements of PAS 17001 are incorporated in clause 4.2. Clause 4.2 clarifies in detail what activities can be performed by the certification body and any part of the legal entity it belongs to and what activities can be performed by organizations with which the certification body has relationships  </a:t>
            </a:r>
          </a:p>
          <a:p>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Helvetica" pitchFamily="34" charset="0"/>
                <a:cs typeface="Helvetica" pitchFamily="34" charset="0"/>
              </a:rPr>
              <a:t>Supplementing the impartiality requirements, a </a:t>
            </a:r>
            <a:r>
              <a:rPr lang="en-US" i="1" dirty="0" smtClean="0">
                <a:latin typeface="Helvetica" pitchFamily="34" charset="0"/>
                <a:cs typeface="Helvetica" pitchFamily="34" charset="0"/>
              </a:rPr>
              <a:t>mechanism for safeguarding impartiality </a:t>
            </a:r>
            <a:r>
              <a:rPr lang="en-US" dirty="0" smtClean="0">
                <a:latin typeface="Helvetica" pitchFamily="34" charset="0"/>
                <a:cs typeface="Helvetica" pitchFamily="34" charset="0"/>
              </a:rPr>
              <a:t>is specified in clause 5.2. This mechanism is based on the recommended requirements in PAS 17001. It clarifies and details the provisions in clause 4.2 e) of ISO/IEC Guide 65 to enable the participation of parties significantly concerned. According to ISO/IEC17065 a possible mechanism can be a committee established by one or more certification bodies, a committee implemented by a scheme owner, a governmental authority or an equivalent party</a:t>
            </a:r>
          </a:p>
        </p:txBody>
      </p:sp>
      <p:sp>
        <p:nvSpPr>
          <p:cNvPr id="4" name="Номер слайда 3"/>
          <p:cNvSpPr>
            <a:spLocks noGrp="1"/>
          </p:cNvSpPr>
          <p:nvPr>
            <p:ph type="sldNum" sz="quarter" idx="10"/>
          </p:nvPr>
        </p:nvSpPr>
        <p:spPr/>
        <p:txBody>
          <a:bodyPr/>
          <a:lstStyle/>
          <a:p>
            <a:fld id="{C458344E-3C07-476F-8D4D-0978D33024EC}" type="slidenum">
              <a:rPr lang="en-GB" smtClean="0"/>
              <a:pPr/>
              <a:t>33</a:t>
            </a:fld>
            <a:endParaRPr lang="en-GB" dirty="0"/>
          </a:p>
        </p:txBody>
      </p:sp>
    </p:spTree>
    <p:extLst>
      <p:ext uri="{BB962C8B-B14F-4D97-AF65-F5344CB8AC3E}">
        <p14:creationId xmlns:p14="http://schemas.microsoft.com/office/powerpoint/2010/main" val="42551709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noProof="0" dirty="0" smtClean="0">
                <a:latin typeface="Helvetica" pitchFamily="34" charset="0"/>
                <a:cs typeface="Helvetica" pitchFamily="34" charset="0"/>
              </a:rPr>
              <a:t>The four-eyes principle contained in clause 4.2 f of ISO Guide 65 is kept in ISO/IEC17065 by clarifying that the review and decision has to be performed by person(s) different from those who carried out the evaluation whereas review and decision can be done by the same person(s)</a:t>
            </a:r>
            <a:endParaRPr lang="en-US" dirty="0" smtClean="0">
              <a:latin typeface="Helvetica" pitchFamily="34" charset="0"/>
              <a:cs typeface="Helvetica" pitchFamily="34" charset="0"/>
            </a:endParaRPr>
          </a:p>
          <a:p>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Helvetica" pitchFamily="34" charset="0"/>
                <a:cs typeface="Helvetica" pitchFamily="34" charset="0"/>
              </a:rPr>
              <a:t>As in ISO/IEC Guide 65 the certification decision shall be made by person(s) employed by or under contract with the certification body meaning that subcontracting or otherwise delegating the certification decision is not allowed. The possibility to use person(s) for the decision who are under the organizational control (clause 7.6.4) of the certification body is new. Organizational control is for example whole or majority ownership regarding the legal entity that employs or contracts the person(s) who make the certification decision</a:t>
            </a: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34</a:t>
            </a:fld>
            <a:endParaRPr lang="en-GB" dirty="0"/>
          </a:p>
        </p:txBody>
      </p:sp>
    </p:spTree>
    <p:extLst>
      <p:ext uri="{BB962C8B-B14F-4D97-AF65-F5344CB8AC3E}">
        <p14:creationId xmlns:p14="http://schemas.microsoft.com/office/powerpoint/2010/main" val="67707718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No essential changes from ISO/IEC Guide 65 but partially more detailed descriptions</a:t>
            </a:r>
          </a:p>
          <a:p>
            <a:r>
              <a:rPr lang="en-US" b="1" dirty="0" smtClean="0">
                <a:cs typeface="+mn-cs"/>
              </a:rPr>
              <a:t>Clause 4.3 Liability and financing</a:t>
            </a:r>
            <a:r>
              <a:rPr lang="en-US" b="0" dirty="0" smtClean="0">
                <a:cs typeface="+mn-cs"/>
              </a:rPr>
              <a:t> </a:t>
            </a:r>
            <a:r>
              <a:rPr lang="en-GB" sz="1200" b="1" kern="1200" baseline="0" dirty="0" smtClean="0">
                <a:solidFill>
                  <a:schemeClr val="tx1"/>
                </a:solidFill>
                <a:latin typeface="+mn-lt"/>
                <a:ea typeface="+mn-ea"/>
                <a:cs typeface="+mn-cs"/>
              </a:rPr>
              <a:t>The certification body shall have adequate arrangements (e.g. insurance or reserves) to cover</a:t>
            </a:r>
          </a:p>
          <a:p>
            <a:r>
              <a:rPr lang="en-GB" sz="1200" kern="1200" baseline="0" dirty="0" smtClean="0">
                <a:solidFill>
                  <a:schemeClr val="tx1"/>
                </a:solidFill>
                <a:latin typeface="+mn-lt"/>
                <a:ea typeface="+mn-ea"/>
                <a:cs typeface="+mn-cs"/>
              </a:rPr>
              <a:t>liabilities arising from its operations and </a:t>
            </a:r>
            <a:r>
              <a:rPr lang="en-GB" sz="1200" b="0" kern="1200" baseline="0" dirty="0" smtClean="0">
                <a:solidFill>
                  <a:schemeClr val="tx1"/>
                </a:solidFill>
                <a:latin typeface="+mn-lt"/>
                <a:ea typeface="+mn-ea"/>
                <a:cs typeface="+mn-cs"/>
              </a:rPr>
              <a:t>the financial stability and resources required for its operations</a:t>
            </a:r>
          </a:p>
          <a:p>
            <a:endParaRPr lang="en-GB" sz="1200" b="0" kern="1200" baseline="0" dirty="0" smtClean="0">
              <a:solidFill>
                <a:schemeClr val="tx1"/>
              </a:solidFill>
              <a:latin typeface="+mn-lt"/>
              <a:ea typeface="+mn-ea"/>
              <a:cs typeface="+mn-cs"/>
            </a:endParaRPr>
          </a:p>
          <a:p>
            <a:r>
              <a:rPr lang="de-DE" b="1" dirty="0" smtClean="0">
                <a:cs typeface="+mn-cs"/>
              </a:rPr>
              <a:t>Clause 4.4 Non-discriminatory conditions </a:t>
            </a:r>
            <a:r>
              <a:rPr lang="en-GB" sz="1200" kern="1200" baseline="0" dirty="0" smtClean="0">
                <a:solidFill>
                  <a:schemeClr val="tx1"/>
                </a:solidFill>
                <a:latin typeface="+mn-lt"/>
                <a:ea typeface="+mn-ea"/>
                <a:cs typeface="+mn-cs"/>
              </a:rPr>
              <a:t>The certification body shall make its services accessible to all applicants whose activities fall within</a:t>
            </a:r>
          </a:p>
          <a:p>
            <a:r>
              <a:rPr lang="en-GB" sz="1200" kern="1200" baseline="0" dirty="0" smtClean="0">
                <a:solidFill>
                  <a:schemeClr val="tx1"/>
                </a:solidFill>
                <a:latin typeface="+mn-lt"/>
                <a:ea typeface="+mn-ea"/>
                <a:cs typeface="+mn-cs"/>
              </a:rPr>
              <a:t>the scope of its operations. </a:t>
            </a:r>
            <a:r>
              <a:rPr lang="en-GB" sz="1200" b="1" kern="1200" baseline="0" dirty="0" smtClean="0">
                <a:solidFill>
                  <a:schemeClr val="tx1"/>
                </a:solidFill>
                <a:latin typeface="+mn-lt"/>
                <a:ea typeface="+mn-ea"/>
                <a:cs typeface="+mn-cs"/>
              </a:rPr>
              <a:t>4.4.3 Access to the certification process shall not be conditional upon the size of the client or membership</a:t>
            </a:r>
          </a:p>
          <a:p>
            <a:r>
              <a:rPr lang="en-GB" sz="1200" kern="1200" baseline="0" dirty="0" smtClean="0">
                <a:solidFill>
                  <a:schemeClr val="tx1"/>
                </a:solidFill>
                <a:latin typeface="+mn-lt"/>
                <a:ea typeface="+mn-ea"/>
                <a:cs typeface="+mn-cs"/>
              </a:rPr>
              <a:t>of any association or group, nor shall certification be conditional upon the number of certifications already issued. There shall not be undue financial or other conditions. The CAB can decline an application for example if the company tales part in illegal activities</a:t>
            </a:r>
          </a:p>
          <a:p>
            <a:endParaRPr lang="en-GB" sz="1200" kern="1200" baseline="0" dirty="0" smtClean="0">
              <a:solidFill>
                <a:schemeClr val="tx1"/>
              </a:solidFill>
              <a:latin typeface="+mn-lt"/>
              <a:ea typeface="+mn-ea"/>
              <a:cs typeface="+mn-cs"/>
            </a:endParaRPr>
          </a:p>
          <a:p>
            <a:r>
              <a:rPr lang="de-DE" b="1" dirty="0" smtClean="0">
                <a:cs typeface="+mn-cs"/>
              </a:rPr>
              <a:t>Clause 4.5 Confidentiality </a:t>
            </a:r>
            <a:r>
              <a:rPr lang="en-GB" sz="1200" kern="1200" baseline="0" dirty="0" smtClean="0">
                <a:solidFill>
                  <a:schemeClr val="tx1"/>
                </a:solidFill>
                <a:latin typeface="+mn-lt"/>
                <a:ea typeface="+mn-ea"/>
                <a:cs typeface="+mn-cs"/>
              </a:rPr>
              <a:t>The certification body shall be responsible, through legally enforceable commitments, for the management of all information obtained or created during the performance of certification activities. Except for information that the client makes publicly available, or when agreed between the certification body and the client (e.g. for the purpose of responding to complaints)</a:t>
            </a:r>
          </a:p>
          <a:p>
            <a:endParaRPr lang="en-GB" sz="1200" kern="1200" baseline="0" dirty="0" smtClean="0">
              <a:solidFill>
                <a:schemeClr val="tx1"/>
              </a:solidFill>
              <a:latin typeface="+mn-lt"/>
              <a:ea typeface="+mn-ea"/>
              <a:cs typeface="+mn-cs"/>
            </a:endParaRPr>
          </a:p>
          <a:p>
            <a:r>
              <a:rPr lang="de-DE" dirty="0" smtClean="0">
                <a:cs typeface="+mn-cs"/>
              </a:rPr>
              <a:t>Clause 4.6 Publicly Available In</a:t>
            </a:r>
            <a:r>
              <a:rPr lang="en-GB" sz="1200" kern="1200" baseline="0" dirty="0" smtClean="0">
                <a:solidFill>
                  <a:schemeClr val="tx1"/>
                </a:solidFill>
                <a:latin typeface="+mn-lt"/>
                <a:ea typeface="+mn-ea"/>
                <a:cs typeface="+mn-cs"/>
              </a:rPr>
              <a:t>formation about (or reference to) the certification scheme(s), including evaluation procedures etc a description of the means by which the certification body obtains financial support and general information on the fees charged to applicants and to clients;</a:t>
            </a:r>
            <a:endParaRPr lang="en-US" dirty="0" smtClean="0">
              <a:cs typeface="+mn-cs"/>
            </a:endParaRPr>
          </a:p>
          <a:p>
            <a:pPr algn="l"/>
            <a:endParaRPr lang="en-US" dirty="0" smtClean="0">
              <a:cs typeface="+mn-cs"/>
            </a:endParaRPr>
          </a:p>
          <a:p>
            <a:r>
              <a:rPr lang="en-GB" sz="1200" kern="1200" baseline="0" dirty="0" smtClean="0">
                <a:solidFill>
                  <a:schemeClr val="tx1"/>
                </a:solidFill>
                <a:latin typeface="+mn-lt"/>
                <a:ea typeface="+mn-ea"/>
                <a:cs typeface="+mn-cs"/>
              </a:rPr>
              <a:t>a description of the rights and duties of applicants and clients / procedures for handling complaints and appeals</a:t>
            </a:r>
            <a:endParaRPr lang="en-US" dirty="0" smtClean="0">
              <a:cs typeface="+mn-cs"/>
            </a:endParaRPr>
          </a:p>
        </p:txBody>
      </p:sp>
      <p:sp>
        <p:nvSpPr>
          <p:cNvPr id="4" name="Номер слайда 3"/>
          <p:cNvSpPr>
            <a:spLocks noGrp="1"/>
          </p:cNvSpPr>
          <p:nvPr>
            <p:ph type="sldNum" sz="quarter" idx="10"/>
          </p:nvPr>
        </p:nvSpPr>
        <p:spPr/>
        <p:txBody>
          <a:bodyPr/>
          <a:lstStyle/>
          <a:p>
            <a:fld id="{C458344E-3C07-476F-8D4D-0978D33024EC}" type="slidenum">
              <a:rPr lang="en-GB" smtClean="0"/>
              <a:pPr/>
              <a:t>35</a:t>
            </a:fld>
            <a:endParaRPr lang="en-GB" dirty="0"/>
          </a:p>
        </p:txBody>
      </p:sp>
    </p:spTree>
    <p:extLst>
      <p:ext uri="{BB962C8B-B14F-4D97-AF65-F5344CB8AC3E}">
        <p14:creationId xmlns:p14="http://schemas.microsoft.com/office/powerpoint/2010/main" val="290960269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smtClean="0"/>
              <a:t>Clause 5 Structural 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cs typeface="+mn-cs"/>
              </a:rPr>
              <a:t>Clause 5.1 Organization</a:t>
            </a:r>
            <a:r>
              <a:rPr lang="en-US" dirty="0" smtClean="0">
                <a:cs typeface="+mn-cs"/>
              </a:rPr>
              <a:t> </a:t>
            </a:r>
            <a:r>
              <a:rPr lang="en-US" sz="1200" dirty="0" smtClean="0">
                <a:latin typeface="Helvetica" pitchFamily="34" charset="0"/>
                <a:cs typeface="Helvetica" pitchFamily="34" charset="0"/>
              </a:rPr>
              <a:t>No essential changes related to ISO/IEC Guide 65 but partially more detailed description </a:t>
            </a:r>
          </a:p>
          <a:p>
            <a:endParaRPr lang="en-US" dirty="0" smtClean="0">
              <a:cs typeface="+mn-cs"/>
            </a:endParaRPr>
          </a:p>
          <a:p>
            <a:pPr defTabSz="800100">
              <a:lnSpc>
                <a:spcPct val="90000"/>
              </a:lnSpc>
              <a:spcAft>
                <a:spcPct val="35000"/>
              </a:spcAft>
              <a:defRPr/>
            </a:pPr>
            <a:r>
              <a:rPr lang="en-US" b="1" dirty="0" smtClean="0">
                <a:cs typeface="+mn-cs"/>
              </a:rPr>
              <a:t>Clause</a:t>
            </a:r>
            <a:r>
              <a:rPr lang="en-US" b="1" baseline="0" dirty="0" smtClean="0">
                <a:cs typeface="+mn-cs"/>
              </a:rPr>
              <a:t> 5.2 Safeguarding impartiality </a:t>
            </a:r>
            <a:r>
              <a:rPr lang="en-US" dirty="0" smtClean="0">
                <a:latin typeface="Helvetica" pitchFamily="34" charset="0"/>
                <a:cs typeface="Helvetica" pitchFamily="34" charset="0"/>
              </a:rPr>
              <a:t>Significant changes from ISO/IEC Guide 65 by introducing a </a:t>
            </a:r>
            <a:r>
              <a:rPr lang="en-US" b="1" dirty="0" smtClean="0">
                <a:latin typeface="Helvetica" pitchFamily="34" charset="0"/>
                <a:cs typeface="Helvetica" pitchFamily="34" charset="0"/>
              </a:rPr>
              <a:t>mechanism</a:t>
            </a:r>
            <a:r>
              <a:rPr lang="en-US" dirty="0" smtClean="0">
                <a:latin typeface="Helvetica" pitchFamily="34" charset="0"/>
                <a:cs typeface="Helvetica" pitchFamily="34" charset="0"/>
              </a:rPr>
              <a:t> for safeguarding impartiality which can be</a:t>
            </a:r>
          </a:p>
          <a:p>
            <a:pPr marL="265113" indent="-176213" defTabSz="800100">
              <a:lnSpc>
                <a:spcPct val="90000"/>
              </a:lnSpc>
              <a:spcAft>
                <a:spcPct val="35000"/>
              </a:spcAft>
              <a:buFont typeface="Arial" pitchFamily="34" charset="0"/>
              <a:buChar char="•"/>
              <a:defRPr/>
            </a:pPr>
            <a:r>
              <a:rPr lang="en-US" dirty="0" smtClean="0">
                <a:latin typeface="Helvetica" pitchFamily="34" charset="0"/>
                <a:cs typeface="Helvetica" pitchFamily="34" charset="0"/>
              </a:rPr>
              <a:t>a committee established by one or more CB’s</a:t>
            </a:r>
          </a:p>
          <a:p>
            <a:pPr marL="265113" indent="-176213" defTabSz="800100">
              <a:lnSpc>
                <a:spcPct val="90000"/>
              </a:lnSpc>
              <a:spcAft>
                <a:spcPct val="35000"/>
              </a:spcAft>
              <a:buFont typeface="Arial" pitchFamily="34" charset="0"/>
              <a:buChar char="•"/>
              <a:defRPr/>
            </a:pPr>
            <a:r>
              <a:rPr lang="en-US" dirty="0" smtClean="0">
                <a:latin typeface="Helvetica" pitchFamily="34" charset="0"/>
                <a:cs typeface="Helvetica" pitchFamily="34" charset="0"/>
              </a:rPr>
              <a:t>a committee implemented by a scheme owner</a:t>
            </a:r>
          </a:p>
          <a:p>
            <a:pPr marL="265113" indent="-176213" defTabSz="800100">
              <a:lnSpc>
                <a:spcPct val="90000"/>
              </a:lnSpc>
              <a:spcAft>
                <a:spcPct val="35000"/>
              </a:spcAft>
              <a:buFont typeface="Arial" pitchFamily="34" charset="0"/>
              <a:buChar char="•"/>
              <a:defRPr/>
            </a:pPr>
            <a:r>
              <a:rPr lang="en-US" dirty="0" smtClean="0">
                <a:latin typeface="Helvetica" pitchFamily="34" charset="0"/>
                <a:cs typeface="Helvetica" pitchFamily="34" charset="0"/>
              </a:rPr>
              <a:t>a governmental authority or an equivalent party</a:t>
            </a:r>
            <a:endParaRPr lang="en-US" dirty="0" smtClean="0">
              <a:cs typeface="+mn-cs"/>
            </a:endParaRP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36</a:t>
            </a:fld>
            <a:endParaRPr lang="en-GB" dirty="0"/>
          </a:p>
        </p:txBody>
      </p:sp>
    </p:spTree>
    <p:extLst>
      <p:ext uri="{BB962C8B-B14F-4D97-AF65-F5344CB8AC3E}">
        <p14:creationId xmlns:p14="http://schemas.microsoft.com/office/powerpoint/2010/main" val="31147800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smtClean="0"/>
              <a:t>Holding Company</a:t>
            </a:r>
          </a:p>
          <a:p>
            <a:endParaRPr lang="en-GB" dirty="0" smtClean="0"/>
          </a:p>
          <a:p>
            <a:r>
              <a:rPr lang="en-GB" dirty="0" smtClean="0"/>
              <a:t>Legal</a:t>
            </a:r>
            <a:r>
              <a:rPr lang="en-GB" baseline="0" dirty="0" smtClean="0"/>
              <a:t> entity</a:t>
            </a:r>
          </a:p>
          <a:p>
            <a:endParaRPr lang="en-GB" baseline="0" dirty="0" smtClean="0"/>
          </a:p>
          <a:p>
            <a:r>
              <a:rPr lang="en-GB" baseline="0" dirty="0" smtClean="0"/>
              <a:t>CAB in yellow</a:t>
            </a:r>
          </a:p>
          <a:p>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CH" dirty="0" smtClean="0"/>
              <a:t>This shows possible position of a CB </a:t>
            </a:r>
            <a:r>
              <a:rPr lang="fr-CH" dirty="0" err="1" smtClean="0"/>
              <a:t>within</a:t>
            </a:r>
            <a:r>
              <a:rPr lang="fr-CH" dirty="0" smtClean="0"/>
              <a:t> a </a:t>
            </a:r>
            <a:r>
              <a:rPr lang="fr-CH" dirty="0" err="1" smtClean="0"/>
              <a:t>bigger</a:t>
            </a:r>
            <a:r>
              <a:rPr lang="fr-CH" dirty="0" smtClean="0"/>
              <a:t> organisation</a:t>
            </a:r>
            <a:endParaRPr lang="en-US" dirty="0" smtClean="0"/>
          </a:p>
        </p:txBody>
      </p:sp>
      <p:sp>
        <p:nvSpPr>
          <p:cNvPr id="4" name="Номер слайда 3"/>
          <p:cNvSpPr>
            <a:spLocks noGrp="1"/>
          </p:cNvSpPr>
          <p:nvPr>
            <p:ph type="sldNum" sz="quarter" idx="10"/>
          </p:nvPr>
        </p:nvSpPr>
        <p:spPr/>
        <p:txBody>
          <a:bodyPr/>
          <a:lstStyle/>
          <a:p>
            <a:fld id="{C458344E-3C07-476F-8D4D-0978D33024EC}" type="slidenum">
              <a:rPr lang="en-GB" smtClean="0"/>
              <a:pPr/>
              <a:t>37</a:t>
            </a:fld>
            <a:endParaRPr lang="en-GB" dirty="0"/>
          </a:p>
        </p:txBody>
      </p:sp>
    </p:spTree>
    <p:extLst>
      <p:ext uri="{BB962C8B-B14F-4D97-AF65-F5344CB8AC3E}">
        <p14:creationId xmlns:p14="http://schemas.microsoft.com/office/powerpoint/2010/main" val="235671173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b="1" dirty="0" smtClean="0"/>
              <a:t>Clause 6 Resource 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cs typeface="+mn-cs"/>
              </a:rPr>
              <a:t>6.1 Personne</a:t>
            </a:r>
            <a:r>
              <a:rPr lang="en-US" dirty="0" smtClean="0">
                <a:cs typeface="+mn-cs"/>
              </a:rPr>
              <a:t>l </a:t>
            </a:r>
            <a:r>
              <a:rPr lang="en-US" sz="1200" dirty="0" smtClean="0"/>
              <a:t>No essential changes related to ISO/IEC Guide 65 but more detailed description  sufficient competent resource needed to fulfill the requirements – the standard also tells us that</a:t>
            </a:r>
            <a:r>
              <a:rPr lang="en-US" sz="1200" baseline="0" dirty="0" smtClean="0"/>
              <a:t> we should keep various records and ensure we have a contract</a:t>
            </a: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cs typeface="+mn-cs"/>
            </a:endParaRPr>
          </a:p>
          <a:p>
            <a:pPr marL="0" marR="0" indent="0" algn="l" defTabSz="762000" rtl="0" eaLnBrk="1" fontAlgn="auto" latinLnBrk="0" hangingPunct="1">
              <a:lnSpc>
                <a:spcPct val="100000"/>
              </a:lnSpc>
              <a:spcBef>
                <a:spcPts val="0"/>
              </a:spcBef>
              <a:spcAft>
                <a:spcPts val="0"/>
              </a:spcAft>
              <a:buClrTx/>
              <a:buSzTx/>
              <a:buFontTx/>
              <a:buNone/>
              <a:tabLst/>
              <a:defRPr/>
            </a:pPr>
            <a:r>
              <a:rPr lang="en-US" b="1" dirty="0" smtClean="0">
                <a:cs typeface="+mn-cs"/>
              </a:rPr>
              <a:t>6.2 </a:t>
            </a:r>
            <a:r>
              <a:rPr lang="en-US" b="1" dirty="0" smtClean="0"/>
              <a:t>R</a:t>
            </a:r>
            <a:r>
              <a:rPr lang="en-US" b="1" dirty="0" smtClean="0">
                <a:cs typeface="+mn-cs"/>
              </a:rPr>
              <a:t>esources</a:t>
            </a:r>
            <a:r>
              <a:rPr lang="en-US" b="1" baseline="0" dirty="0" smtClean="0">
                <a:cs typeface="+mn-cs"/>
              </a:rPr>
              <a:t> </a:t>
            </a:r>
            <a:r>
              <a:rPr lang="en-US" b="1" dirty="0" smtClean="0">
                <a:cs typeface="+mn-cs"/>
              </a:rPr>
              <a:t>for evaluation </a:t>
            </a:r>
            <a:r>
              <a:rPr lang="en-US" sz="1200" dirty="0" smtClean="0"/>
              <a:t>Significant changes from ISO/IEC Guide 65 by introducing a more detailed description of internal and external resources.  In ISO/IEC Guide 65, </a:t>
            </a:r>
            <a:r>
              <a:rPr lang="en-US" sz="1200" b="1" dirty="0" smtClean="0">
                <a:solidFill>
                  <a:schemeClr val="bg1"/>
                </a:solidFill>
              </a:rPr>
              <a:t>external resources </a:t>
            </a:r>
            <a:r>
              <a:rPr lang="en-US" sz="1200" dirty="0" smtClean="0"/>
              <a:t>is called </a:t>
            </a:r>
            <a:r>
              <a:rPr lang="en-US" sz="1200" b="1" dirty="0" smtClean="0"/>
              <a:t>subcontracting.</a:t>
            </a:r>
            <a:r>
              <a:rPr lang="en-US" sz="1200" dirty="0" smtClean="0"/>
              <a:t> Internal resources can also be resources under the direct control of the CB</a:t>
            </a:r>
          </a:p>
          <a:p>
            <a:r>
              <a:rPr lang="en-GB" sz="1200" b="1" kern="1200" baseline="0" dirty="0" smtClean="0">
                <a:solidFill>
                  <a:schemeClr val="tx1"/>
                </a:solidFill>
                <a:latin typeface="+mn-lt"/>
                <a:ea typeface="+mn-ea"/>
                <a:cs typeface="+mn-cs"/>
              </a:rPr>
              <a:t>6.2.2 External resources (outsourcing) </a:t>
            </a:r>
            <a:r>
              <a:rPr lang="en-GB" sz="1200" kern="1200" baseline="0" dirty="0" smtClean="0">
                <a:solidFill>
                  <a:schemeClr val="tx1"/>
                </a:solidFill>
                <a:latin typeface="+mn-lt"/>
                <a:ea typeface="+mn-ea"/>
                <a:cs typeface="+mn-cs"/>
              </a:rPr>
              <a:t>The certification body shall outsource evaluation activities only to bodies that meet the applicable requirements of the relevant International Standards and, as specified by the certification scheme, of other documents. For testing, it shall meet the applicable requirements of ISO/IEC 17025; for inspection, it shall meet the applicable requirements of ISO/IEC 17020; and for management system auditing, it shall meet the applicable requirements of ISO/IEC 17021.</a:t>
            </a:r>
            <a:endParaRPr lang="en-US" sz="1200" dirty="0" smtClean="0"/>
          </a:p>
          <a:p>
            <a:pPr algn="l" defTabSz="762000">
              <a:defRPr/>
            </a:pPr>
            <a:endParaRPr lang="en-US" dirty="0" smtClean="0">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cs typeface="+mn-cs"/>
            </a:endParaRP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38</a:t>
            </a:fld>
            <a:endParaRPr lang="en-GB" dirty="0"/>
          </a:p>
        </p:txBody>
      </p:sp>
    </p:spTree>
    <p:extLst>
      <p:ext uri="{BB962C8B-B14F-4D97-AF65-F5344CB8AC3E}">
        <p14:creationId xmlns:p14="http://schemas.microsoft.com/office/powerpoint/2010/main" val="424874134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GB" dirty="0" smtClean="0"/>
              <a:t>Certification Body</a:t>
            </a:r>
          </a:p>
          <a:p>
            <a:pPr algn="l"/>
            <a:r>
              <a:rPr lang="en-GB" dirty="0" smtClean="0"/>
              <a:t>Testing with own resource / equipment	Use</a:t>
            </a:r>
            <a:r>
              <a:rPr lang="en-GB" baseline="0" dirty="0" smtClean="0"/>
              <a:t> equipment from manufacturer under CB control	Test reports from bodies or parties other than the CB</a:t>
            </a:r>
          </a:p>
          <a:p>
            <a:pPr algn="l"/>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Or Full Outsourcing  </a:t>
            </a:r>
            <a:r>
              <a:rPr lang="fr-CH" dirty="0" smtClean="0"/>
              <a:t>All </a:t>
            </a:r>
            <a:r>
              <a:rPr lang="fr-CH" dirty="0" err="1" smtClean="0"/>
              <a:t>those</a:t>
            </a:r>
            <a:r>
              <a:rPr lang="fr-CH" dirty="0" smtClean="0"/>
              <a:t> </a:t>
            </a:r>
            <a:r>
              <a:rPr lang="fr-CH" dirty="0" err="1" smtClean="0"/>
              <a:t>examples</a:t>
            </a:r>
            <a:r>
              <a:rPr lang="fr-CH" dirty="0" smtClean="0"/>
              <a:t> are </a:t>
            </a:r>
            <a:r>
              <a:rPr lang="fr-CH" dirty="0" err="1" smtClean="0"/>
              <a:t>covered</a:t>
            </a:r>
            <a:r>
              <a:rPr lang="fr-CH" dirty="0" smtClean="0"/>
              <a:t> in Clauses 6 of ISO/IEC 17065</a:t>
            </a:r>
            <a:endParaRPr lang="en-US" dirty="0" smtClean="0"/>
          </a:p>
          <a:p>
            <a:pPr algn="l"/>
            <a:endParaRPr lang="en-GB" dirty="0" smtClean="0"/>
          </a:p>
        </p:txBody>
      </p:sp>
      <p:sp>
        <p:nvSpPr>
          <p:cNvPr id="4" name="Slide Number Placeholder 3"/>
          <p:cNvSpPr>
            <a:spLocks noGrp="1"/>
          </p:cNvSpPr>
          <p:nvPr>
            <p:ph type="sldNum" sz="quarter" idx="10"/>
          </p:nvPr>
        </p:nvSpPr>
        <p:spPr/>
        <p:txBody>
          <a:bodyPr/>
          <a:lstStyle/>
          <a:p>
            <a:fld id="{C458344E-3C07-476F-8D4D-0978D33024EC}" type="slidenum">
              <a:rPr lang="en-GB" smtClean="0"/>
              <a:pPr/>
              <a:t>39</a:t>
            </a:fld>
            <a:endParaRPr lang="en-GB" dirty="0"/>
          </a:p>
        </p:txBody>
      </p:sp>
    </p:spTree>
    <p:extLst>
      <p:ext uri="{BB962C8B-B14F-4D97-AF65-F5344CB8AC3E}">
        <p14:creationId xmlns:p14="http://schemas.microsoft.com/office/powerpoint/2010/main" val="77141414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sz="1200" kern="1200" baseline="0" dirty="0" smtClean="0">
                <a:solidFill>
                  <a:schemeClr val="tx1"/>
                </a:solidFill>
                <a:latin typeface="+mn-lt"/>
                <a:ea typeface="+mn-ea"/>
                <a:cs typeface="+mn-cs"/>
              </a:rPr>
              <a:t>Where evaluation activities are outsourced to non-independent bodies (e.g. client laboratories), the certification body shall ensure that the evaluation activities are managed in a manner which provides confidence in the results, and that records are available to justify the confidence.</a:t>
            </a:r>
          </a:p>
          <a:p>
            <a:r>
              <a:rPr lang="en-GB" sz="1200" b="1" kern="1200" baseline="0" dirty="0" smtClean="0">
                <a:solidFill>
                  <a:schemeClr val="tx1"/>
                </a:solidFill>
                <a:latin typeface="+mn-lt"/>
                <a:ea typeface="+mn-ea"/>
                <a:cs typeface="+mn-cs"/>
              </a:rPr>
              <a:t>6.2.2.3 The certification body shall have a legally binding contract with the body that provides the </a:t>
            </a:r>
            <a:r>
              <a:rPr lang="en-GB" sz="1200" kern="1200" baseline="0" dirty="0" smtClean="0">
                <a:solidFill>
                  <a:schemeClr val="tx1"/>
                </a:solidFill>
                <a:latin typeface="+mn-lt"/>
                <a:ea typeface="+mn-ea"/>
                <a:cs typeface="+mn-cs"/>
              </a:rPr>
              <a:t>outsourced service, including provisions for confidentiality and conflict of interest as specified in 6.1.3, item c).</a:t>
            </a:r>
            <a:endParaRPr lang="uk-UA" dirty="0" smtClean="0"/>
          </a:p>
          <a:p>
            <a:endParaRPr lang="en-GB" dirty="0" smtClean="0"/>
          </a:p>
          <a:p>
            <a:r>
              <a:rPr lang="en-GB" sz="1200" kern="1200" baseline="0" dirty="0" smtClean="0">
                <a:solidFill>
                  <a:schemeClr val="tx1"/>
                </a:solidFill>
                <a:latin typeface="+mn-lt"/>
                <a:ea typeface="+mn-ea"/>
                <a:cs typeface="+mn-cs"/>
              </a:rPr>
              <a:t>The certification body shall:</a:t>
            </a:r>
          </a:p>
          <a:p>
            <a:r>
              <a:rPr lang="en-GB" sz="1200" kern="1200" baseline="0" dirty="0" smtClean="0">
                <a:solidFill>
                  <a:schemeClr val="tx1"/>
                </a:solidFill>
                <a:latin typeface="+mn-lt"/>
                <a:ea typeface="+mn-ea"/>
                <a:cs typeface="+mn-cs"/>
              </a:rPr>
              <a:t>a) take responsibility for all activities outsourced to another body;</a:t>
            </a:r>
          </a:p>
          <a:p>
            <a:r>
              <a:rPr lang="en-GB" sz="1200" kern="1200" baseline="0" dirty="0" smtClean="0">
                <a:solidFill>
                  <a:schemeClr val="tx1"/>
                </a:solidFill>
                <a:latin typeface="+mn-lt"/>
                <a:ea typeface="+mn-ea"/>
                <a:cs typeface="+mn-cs"/>
              </a:rPr>
              <a:t>b) ensure that the body that provides outsourced services, and the personnel that it uses, are not involved,</a:t>
            </a:r>
          </a:p>
          <a:p>
            <a:r>
              <a:rPr lang="en-GB" sz="1200" kern="1200" baseline="0" dirty="0" smtClean="0">
                <a:solidFill>
                  <a:schemeClr val="tx1"/>
                </a:solidFill>
                <a:latin typeface="+mn-lt"/>
                <a:ea typeface="+mn-ea"/>
                <a:cs typeface="+mn-cs"/>
              </a:rPr>
              <a:t>either directly or through any other employer, in such a way that the credibility of the results could be</a:t>
            </a:r>
          </a:p>
          <a:p>
            <a:r>
              <a:rPr lang="en-GB" sz="1200" kern="1200" baseline="0" dirty="0" smtClean="0">
                <a:solidFill>
                  <a:schemeClr val="tx1"/>
                </a:solidFill>
                <a:latin typeface="+mn-lt"/>
                <a:ea typeface="+mn-ea"/>
                <a:cs typeface="+mn-cs"/>
              </a:rPr>
              <a:t>compromised;</a:t>
            </a:r>
          </a:p>
          <a:p>
            <a:r>
              <a:rPr lang="en-GB" sz="1200" kern="1200" baseline="0" dirty="0" smtClean="0">
                <a:solidFill>
                  <a:schemeClr val="tx1"/>
                </a:solidFill>
                <a:latin typeface="+mn-lt"/>
                <a:ea typeface="+mn-ea"/>
                <a:cs typeface="+mn-cs"/>
              </a:rPr>
              <a:t>c) have documented policies, procedures and records for the qualification, assessing and monitoring of all</a:t>
            </a:r>
          </a:p>
          <a:p>
            <a:r>
              <a:rPr lang="en-GB" sz="1200" kern="1200" baseline="0" dirty="0" smtClean="0">
                <a:solidFill>
                  <a:schemeClr val="tx1"/>
                </a:solidFill>
                <a:latin typeface="+mn-lt"/>
                <a:ea typeface="+mn-ea"/>
                <a:cs typeface="+mn-cs"/>
              </a:rPr>
              <a:t>bodies that provide outsourced services used for certification activities;</a:t>
            </a:r>
          </a:p>
          <a:p>
            <a:r>
              <a:rPr lang="en-GB" sz="1200" kern="1200" baseline="0" dirty="0" smtClean="0">
                <a:solidFill>
                  <a:schemeClr val="tx1"/>
                </a:solidFill>
                <a:latin typeface="+mn-lt"/>
                <a:ea typeface="+mn-ea"/>
                <a:cs typeface="+mn-cs"/>
              </a:rPr>
              <a:t>d) maintain a list of approved providers of outsourced services;</a:t>
            </a:r>
          </a:p>
          <a:p>
            <a:r>
              <a:rPr lang="en-GB" sz="1200" kern="1200" baseline="0" dirty="0" smtClean="0">
                <a:solidFill>
                  <a:schemeClr val="tx1"/>
                </a:solidFill>
                <a:latin typeface="+mn-lt"/>
                <a:ea typeface="+mn-ea"/>
                <a:cs typeface="+mn-cs"/>
              </a:rPr>
              <a:t>e) implement corrective actions for any breaches of the contract in 6.2.2.3 or other requirements in 6.2.2 of</a:t>
            </a:r>
          </a:p>
          <a:p>
            <a:r>
              <a:rPr lang="en-GB" sz="1200" kern="1200" baseline="0" dirty="0" smtClean="0">
                <a:solidFill>
                  <a:schemeClr val="tx1"/>
                </a:solidFill>
                <a:latin typeface="+mn-lt"/>
                <a:ea typeface="+mn-ea"/>
                <a:cs typeface="+mn-cs"/>
              </a:rPr>
              <a:t>which it becomes aware;</a:t>
            </a:r>
          </a:p>
          <a:p>
            <a:r>
              <a:rPr lang="en-GB" sz="1200" kern="1200" baseline="0" dirty="0" smtClean="0">
                <a:solidFill>
                  <a:schemeClr val="tx1"/>
                </a:solidFill>
                <a:latin typeface="+mn-lt"/>
                <a:ea typeface="+mn-ea"/>
                <a:cs typeface="+mn-cs"/>
              </a:rPr>
              <a:t>f) inform the client in advance of outsourcing activities, in order to provide the client with an opportunity to</a:t>
            </a:r>
          </a:p>
          <a:p>
            <a:r>
              <a:rPr lang="en-GB" sz="1200" kern="1200" baseline="0" dirty="0" smtClean="0">
                <a:solidFill>
                  <a:schemeClr val="tx1"/>
                </a:solidFill>
                <a:latin typeface="+mn-lt"/>
                <a:ea typeface="+mn-ea"/>
                <a:cs typeface="+mn-cs"/>
              </a:rPr>
              <a:t>object.</a:t>
            </a:r>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40</a:t>
            </a:fld>
            <a:endParaRPr lang="en-GB" dirty="0"/>
          </a:p>
        </p:txBody>
      </p:sp>
    </p:spTree>
    <p:extLst>
      <p:ext uri="{BB962C8B-B14F-4D97-AF65-F5344CB8AC3E}">
        <p14:creationId xmlns:p14="http://schemas.microsoft.com/office/powerpoint/2010/main" val="3279881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C458344E-3C07-476F-8D4D-0978D33024EC}" type="slidenum">
              <a:rPr lang="en-GB" smtClean="0"/>
              <a:pPr/>
              <a:t>5</a:t>
            </a:fld>
            <a:endParaRPr lang="en-GB" dirty="0"/>
          </a:p>
        </p:txBody>
      </p:sp>
    </p:spTree>
    <p:extLst>
      <p:ext uri="{BB962C8B-B14F-4D97-AF65-F5344CB8AC3E}">
        <p14:creationId xmlns:p14="http://schemas.microsoft.com/office/powerpoint/2010/main" val="9331947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algn="ctr"/>
            <a:r>
              <a:rPr lang="fr-CH" sz="1400" b="1" dirty="0" smtClean="0"/>
              <a:t>Certification Body</a:t>
            </a:r>
            <a:endParaRPr lang="en-US" sz="1400" b="1" dirty="0" smtClean="0"/>
          </a:p>
          <a:p>
            <a:pPr lvl="1"/>
            <a:r>
              <a:rPr lang="fr-CH" sz="1400" b="1" dirty="0" err="1" smtClean="0"/>
              <a:t>Own</a:t>
            </a:r>
            <a:r>
              <a:rPr lang="fr-CH" sz="1400" b="1" dirty="0" smtClean="0"/>
              <a:t> Personnel = </a:t>
            </a:r>
            <a:r>
              <a:rPr lang="fr-CH" sz="1400" b="1" dirty="0" err="1" smtClean="0"/>
              <a:t>Work</a:t>
            </a:r>
            <a:r>
              <a:rPr lang="fr-CH" sz="1400" b="1" dirty="0" smtClean="0"/>
              <a:t> </a:t>
            </a:r>
            <a:r>
              <a:rPr lang="fr-CH" sz="1400" b="1" dirty="0" err="1" smtClean="0"/>
              <a:t>Contract</a:t>
            </a:r>
            <a:r>
              <a:rPr lang="fr-CH" sz="1400" b="1" dirty="0" smtClean="0"/>
              <a:t>	Free Lancer = </a:t>
            </a:r>
            <a:r>
              <a:rPr lang="fr-CH" sz="1400" b="1" dirty="0" err="1" smtClean="0"/>
              <a:t>Contract</a:t>
            </a:r>
            <a:r>
              <a:rPr lang="fr-CH" sz="1400" b="1" dirty="0" smtClean="0"/>
              <a:t>		</a:t>
            </a:r>
            <a:r>
              <a:rPr lang="fr-CH" sz="1400" b="1" dirty="0" err="1" smtClean="0"/>
              <a:t>Related</a:t>
            </a:r>
            <a:r>
              <a:rPr lang="fr-CH" sz="1400" b="1" dirty="0" smtClean="0"/>
              <a:t> </a:t>
            </a:r>
            <a:r>
              <a:rPr lang="fr-CH" sz="1400" b="1" dirty="0" err="1" smtClean="0"/>
              <a:t>Company</a:t>
            </a:r>
            <a:r>
              <a:rPr lang="fr-CH" sz="1400" b="1" dirty="0" smtClean="0"/>
              <a:t> = Agreement</a:t>
            </a:r>
            <a:endParaRPr lang="en-US" sz="1400"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CH"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CH" dirty="0" err="1" smtClean="0"/>
              <a:t>Again</a:t>
            </a:r>
            <a:r>
              <a:rPr lang="fr-CH" dirty="0" smtClean="0"/>
              <a:t> all </a:t>
            </a:r>
            <a:r>
              <a:rPr lang="fr-CH" dirty="0" err="1" smtClean="0"/>
              <a:t>those</a:t>
            </a:r>
            <a:r>
              <a:rPr lang="fr-CH" dirty="0" smtClean="0"/>
              <a:t> </a:t>
            </a:r>
            <a:r>
              <a:rPr lang="fr-CH" dirty="0" err="1" smtClean="0"/>
              <a:t>examples</a:t>
            </a:r>
            <a:r>
              <a:rPr lang="fr-CH" dirty="0" smtClean="0"/>
              <a:t> are </a:t>
            </a:r>
            <a:r>
              <a:rPr lang="fr-CH" dirty="0" err="1" smtClean="0"/>
              <a:t>covered</a:t>
            </a:r>
            <a:r>
              <a:rPr lang="fr-CH" dirty="0" smtClean="0"/>
              <a:t> in Clause 6 of ISO/IEC 17065</a:t>
            </a:r>
            <a:endParaRPr lang="en-US" dirty="0" smtClean="0"/>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41</a:t>
            </a:fld>
            <a:endParaRPr lang="en-GB" dirty="0"/>
          </a:p>
        </p:txBody>
      </p:sp>
    </p:spTree>
    <p:extLst>
      <p:ext uri="{BB962C8B-B14F-4D97-AF65-F5344CB8AC3E}">
        <p14:creationId xmlns:p14="http://schemas.microsoft.com/office/powerpoint/2010/main" val="130078417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H" dirty="0" smtClean="0"/>
              <a:t>This relates to Clause 7.6.4 of ISO/IEC 17065. This </a:t>
            </a:r>
            <a:r>
              <a:rPr lang="fr-CH" dirty="0" err="1" smtClean="0"/>
              <a:t>is</a:t>
            </a:r>
            <a:r>
              <a:rPr lang="fr-CH" dirty="0" smtClean="0"/>
              <a:t> one </a:t>
            </a:r>
            <a:r>
              <a:rPr lang="fr-CH" dirty="0" err="1" smtClean="0"/>
              <a:t>possibility</a:t>
            </a:r>
            <a:r>
              <a:rPr lang="fr-CH" dirty="0" smtClean="0"/>
              <a:t> for </a:t>
            </a:r>
            <a:r>
              <a:rPr lang="fr-CH" dirty="0" err="1" smtClean="0"/>
              <a:t>organisational</a:t>
            </a:r>
            <a:r>
              <a:rPr lang="fr-CH" dirty="0" smtClean="0"/>
              <a:t> control </a:t>
            </a:r>
            <a:r>
              <a:rPr lang="fr-CH" dirty="0" err="1" smtClean="0"/>
              <a:t>among</a:t>
            </a:r>
            <a:r>
              <a:rPr lang="fr-CH" dirty="0" smtClean="0"/>
              <a:t> </a:t>
            </a:r>
            <a:r>
              <a:rPr lang="fr-CH" dirty="0" err="1" smtClean="0"/>
              <a:t>many</a:t>
            </a:r>
            <a:endParaRPr lang="fr-CH"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CH"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CH" dirty="0" smtClean="0"/>
              <a:t>CAB </a:t>
            </a:r>
            <a:r>
              <a:rPr lang="fr-CH" dirty="0" err="1" smtClean="0"/>
              <a:t>at</a:t>
            </a:r>
            <a:r>
              <a:rPr lang="fr-CH" dirty="0" smtClean="0"/>
              <a:t> the top – </a:t>
            </a:r>
            <a:r>
              <a:rPr lang="fr-CH" dirty="0" err="1" smtClean="0"/>
              <a:t>may</a:t>
            </a:r>
            <a:r>
              <a:rPr lang="fr-CH" dirty="0" smtClean="0"/>
              <a:t> have an </a:t>
            </a:r>
            <a:r>
              <a:rPr lang="fr-CH" dirty="0" err="1" smtClean="0"/>
              <a:t>employee</a:t>
            </a:r>
            <a:r>
              <a:rPr lang="fr-CH" dirty="0" smtClean="0"/>
              <a:t> </a:t>
            </a:r>
            <a:r>
              <a:rPr lang="fr-CH" dirty="0" err="1" smtClean="0"/>
              <a:t>who</a:t>
            </a:r>
            <a:r>
              <a:rPr lang="fr-CH" dirty="0" smtClean="0"/>
              <a:t> has an </a:t>
            </a:r>
            <a:r>
              <a:rPr lang="de-DE" sz="1200" b="1" i="1" dirty="0" smtClean="0">
                <a:solidFill>
                  <a:schemeClr val="bg1"/>
                </a:solidFill>
                <a:latin typeface="Helvetica" pitchFamily="34" charset="0"/>
                <a:cs typeface="Helvetica" pitchFamily="34" charset="0"/>
              </a:rPr>
              <a:t>Agreement</a:t>
            </a:r>
            <a:r>
              <a:rPr lang="de-DE" sz="1200" i="1" dirty="0" smtClean="0">
                <a:solidFill>
                  <a:schemeClr val="bg1"/>
                </a:solidFill>
                <a:latin typeface="Helvetica" pitchFamily="34" charset="0"/>
                <a:cs typeface="Helvetica" pitchFamily="34" charset="0"/>
              </a:rPr>
              <a:t> to follow CB rules and procedure</a:t>
            </a:r>
            <a:endParaRPr lang="de-DE" sz="1400" i="1" dirty="0" smtClean="0">
              <a:solidFill>
                <a:schemeClr val="bg1"/>
              </a:solidFill>
              <a:latin typeface="Helvetica" pitchFamily="34" charset="0"/>
              <a:cs typeface="Helvetic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related company </a:t>
            </a:r>
            <a:r>
              <a:rPr lang="fr-CH" sz="1200" i="1" dirty="0" err="1" smtClean="0">
                <a:solidFill>
                  <a:schemeClr val="bg1"/>
                </a:solidFill>
                <a:latin typeface="Helvetica" pitchFamily="34" charset="0"/>
                <a:cs typeface="Helvetica" pitchFamily="34" charset="0"/>
              </a:rPr>
              <a:t>Organizational</a:t>
            </a:r>
            <a:r>
              <a:rPr lang="fr-CH" sz="1200" i="1" dirty="0" smtClean="0">
                <a:solidFill>
                  <a:schemeClr val="bg1"/>
                </a:solidFill>
                <a:latin typeface="Helvetica" pitchFamily="34" charset="0"/>
                <a:cs typeface="Helvetica" pitchFamily="34" charset="0"/>
              </a:rPr>
              <a:t> Control </a:t>
            </a:r>
            <a:r>
              <a:rPr lang="fr-CH" sz="1200" i="1" dirty="0" err="1" smtClean="0">
                <a:solidFill>
                  <a:schemeClr val="bg1"/>
                </a:solidFill>
                <a:latin typeface="Helvetica" pitchFamily="34" charset="0"/>
                <a:cs typeface="Helvetica" pitchFamily="34" charset="0"/>
              </a:rPr>
              <a:t>is</a:t>
            </a:r>
            <a:r>
              <a:rPr lang="fr-CH" sz="1200" i="1" dirty="0" smtClean="0">
                <a:solidFill>
                  <a:schemeClr val="bg1"/>
                </a:solidFill>
                <a:latin typeface="Helvetica" pitchFamily="34" charset="0"/>
                <a:cs typeface="Helvetica" pitchFamily="34" charset="0"/>
              </a:rPr>
              <a:t> to supervise </a:t>
            </a:r>
            <a:r>
              <a:rPr lang="fr-CH" sz="1200" i="1" dirty="0" err="1" smtClean="0">
                <a:solidFill>
                  <a:schemeClr val="bg1"/>
                </a:solidFill>
                <a:latin typeface="Helvetica" pitchFamily="34" charset="0"/>
                <a:cs typeface="Helvetica" pitchFamily="34" charset="0"/>
              </a:rPr>
              <a:t>so</a:t>
            </a:r>
            <a:r>
              <a:rPr lang="fr-CH" sz="1200" i="1" dirty="0" smtClean="0">
                <a:solidFill>
                  <a:schemeClr val="bg1"/>
                </a:solidFill>
                <a:latin typeface="Helvetica" pitchFamily="34" charset="0"/>
                <a:cs typeface="Helvetica" pitchFamily="34" charset="0"/>
              </a:rPr>
              <a:t> </a:t>
            </a:r>
            <a:r>
              <a:rPr lang="fr-CH" sz="1200" i="1" dirty="0" err="1" smtClean="0">
                <a:solidFill>
                  <a:schemeClr val="bg1"/>
                </a:solidFill>
                <a:latin typeface="Helvetica" pitchFamily="34" charset="0"/>
                <a:cs typeface="Helvetica" pitchFamily="34" charset="0"/>
              </a:rPr>
              <a:t>that</a:t>
            </a:r>
            <a:r>
              <a:rPr lang="fr-CH" sz="1200" i="1" dirty="0" smtClean="0">
                <a:solidFill>
                  <a:schemeClr val="bg1"/>
                </a:solidFill>
                <a:latin typeface="Helvetica" pitchFamily="34" charset="0"/>
                <a:cs typeface="Helvetica" pitchFamily="34" charset="0"/>
              </a:rPr>
              <a:t> the </a:t>
            </a:r>
            <a:r>
              <a:rPr lang="fr-CH" sz="1200" i="1" dirty="0" err="1" smtClean="0">
                <a:solidFill>
                  <a:schemeClr val="bg1"/>
                </a:solidFill>
                <a:latin typeface="Helvetica" pitchFamily="34" charset="0"/>
                <a:cs typeface="Helvetica" pitchFamily="34" charset="0"/>
              </a:rPr>
              <a:t>related</a:t>
            </a:r>
            <a:r>
              <a:rPr lang="fr-CH" sz="1200" i="1" dirty="0" smtClean="0">
                <a:solidFill>
                  <a:schemeClr val="bg1"/>
                </a:solidFill>
                <a:latin typeface="Helvetica" pitchFamily="34" charset="0"/>
                <a:cs typeface="Helvetica" pitchFamily="34" charset="0"/>
              </a:rPr>
              <a:t> </a:t>
            </a:r>
            <a:r>
              <a:rPr lang="fr-CH" sz="1200" i="1" dirty="0" err="1" smtClean="0">
                <a:solidFill>
                  <a:schemeClr val="bg1"/>
                </a:solidFill>
                <a:latin typeface="Helvetica" pitchFamily="34" charset="0"/>
                <a:cs typeface="Helvetica" pitchFamily="34" charset="0"/>
              </a:rPr>
              <a:t>company</a:t>
            </a:r>
            <a:r>
              <a:rPr lang="fr-CH" sz="1200" i="1" dirty="0" smtClean="0">
                <a:solidFill>
                  <a:schemeClr val="bg1"/>
                </a:solidFill>
                <a:latin typeface="Helvetica" pitchFamily="34" charset="0"/>
                <a:cs typeface="Helvetica" pitchFamily="34" charset="0"/>
              </a:rPr>
              <a:t> </a:t>
            </a:r>
            <a:r>
              <a:rPr lang="fr-CH" sz="1200" i="1" dirty="0" err="1" smtClean="0">
                <a:solidFill>
                  <a:schemeClr val="bg1"/>
                </a:solidFill>
                <a:latin typeface="Helvetica" pitchFamily="34" charset="0"/>
                <a:cs typeface="Helvetica" pitchFamily="34" charset="0"/>
              </a:rPr>
              <a:t>does</a:t>
            </a:r>
            <a:r>
              <a:rPr lang="fr-CH" sz="1200" i="1" dirty="0" smtClean="0">
                <a:solidFill>
                  <a:schemeClr val="bg1"/>
                </a:solidFill>
                <a:latin typeface="Helvetica" pitchFamily="34" charset="0"/>
                <a:cs typeface="Helvetica" pitchFamily="34" charset="0"/>
              </a:rPr>
              <a:t> not influence the </a:t>
            </a:r>
            <a:r>
              <a:rPr lang="fr-CH" sz="1200" i="1" dirty="0" err="1" smtClean="0">
                <a:solidFill>
                  <a:schemeClr val="bg1"/>
                </a:solidFill>
                <a:latin typeface="Helvetica" pitchFamily="34" charset="0"/>
                <a:cs typeface="Helvetica" pitchFamily="34" charset="0"/>
              </a:rPr>
              <a:t>person</a:t>
            </a:r>
            <a:r>
              <a:rPr lang="fr-CH" sz="1200" i="1" dirty="0" smtClean="0">
                <a:solidFill>
                  <a:schemeClr val="bg1"/>
                </a:solidFill>
                <a:latin typeface="Helvetica" pitchFamily="34" charset="0"/>
                <a:cs typeface="Helvetica" pitchFamily="34" charset="0"/>
              </a:rPr>
              <a:t> in </a:t>
            </a:r>
            <a:r>
              <a:rPr lang="fr-CH" sz="1200" i="1" dirty="0" err="1" smtClean="0">
                <a:solidFill>
                  <a:schemeClr val="bg1"/>
                </a:solidFill>
                <a:latin typeface="Helvetica" pitchFamily="34" charset="0"/>
                <a:cs typeface="Helvetica" pitchFamily="34" charset="0"/>
              </a:rPr>
              <a:t>its</a:t>
            </a:r>
            <a:r>
              <a:rPr lang="fr-CH" sz="1200" i="1" dirty="0" smtClean="0">
                <a:solidFill>
                  <a:schemeClr val="bg1"/>
                </a:solidFill>
                <a:latin typeface="Helvetica" pitchFamily="34" charset="0"/>
                <a:cs typeface="Helvetica" pitchFamily="34" charset="0"/>
              </a:rPr>
              <a:t> </a:t>
            </a:r>
            <a:r>
              <a:rPr lang="fr-CH" sz="1200" i="1" dirty="0" err="1" smtClean="0">
                <a:solidFill>
                  <a:schemeClr val="bg1"/>
                </a:solidFill>
                <a:latin typeface="Helvetica" pitchFamily="34" charset="0"/>
                <a:cs typeface="Helvetica" pitchFamily="34" charset="0"/>
              </a:rPr>
              <a:t>work</a:t>
            </a:r>
            <a:r>
              <a:rPr lang="fr-CH" sz="1200" i="1" dirty="0" smtClean="0">
                <a:solidFill>
                  <a:schemeClr val="bg1"/>
                </a:solidFill>
                <a:latin typeface="Helvetica" pitchFamily="34" charset="0"/>
                <a:cs typeface="Helvetica" pitchFamily="34" charset="0"/>
              </a:rPr>
              <a:t> for the CB</a:t>
            </a:r>
            <a:endParaRPr lang="en-US" sz="1200" i="1" dirty="0" smtClean="0">
              <a:solidFill>
                <a:schemeClr val="bg1"/>
              </a:solidFill>
              <a:latin typeface="Helvetica" pitchFamily="34" charset="0"/>
              <a:cs typeface="Helvetic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42</a:t>
            </a:fld>
            <a:endParaRPr lang="en-GB" dirty="0"/>
          </a:p>
        </p:txBody>
      </p:sp>
    </p:spTree>
    <p:extLst>
      <p:ext uri="{BB962C8B-B14F-4D97-AF65-F5344CB8AC3E}">
        <p14:creationId xmlns:p14="http://schemas.microsoft.com/office/powerpoint/2010/main" val="303755031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a:r>
              <a:rPr lang="en-GB" sz="1200" b="1" dirty="0" smtClean="0"/>
              <a:t>7.1 	General</a:t>
            </a:r>
            <a:endParaRPr lang="de-DE" sz="1200" b="1" dirty="0" smtClean="0"/>
          </a:p>
          <a:p>
            <a:pPr lvl="0"/>
            <a:r>
              <a:rPr lang="en-GB" sz="1200" b="1" dirty="0" smtClean="0"/>
              <a:t>7.2 	Application</a:t>
            </a:r>
            <a:endParaRPr lang="de-DE" sz="1200" b="1" dirty="0" smtClean="0"/>
          </a:p>
          <a:p>
            <a:pPr lvl="0"/>
            <a:r>
              <a:rPr lang="en-GB" sz="1200" b="1" dirty="0" smtClean="0"/>
              <a:t>7.3 	Application review</a:t>
            </a:r>
            <a:endParaRPr lang="de-DE" sz="1200" b="1" dirty="0" smtClean="0"/>
          </a:p>
          <a:p>
            <a:pPr lvl="0"/>
            <a:r>
              <a:rPr lang="en-GB" sz="1200" b="1" dirty="0" smtClean="0"/>
              <a:t>7.4	Evaluation</a:t>
            </a:r>
            <a:endParaRPr lang="de-DE" sz="1200" b="1" dirty="0" smtClean="0"/>
          </a:p>
          <a:p>
            <a:pPr lvl="0"/>
            <a:r>
              <a:rPr lang="en-GB" sz="1200" b="1" dirty="0" smtClean="0"/>
              <a:t>7.5	Review</a:t>
            </a:r>
            <a:endParaRPr lang="de-DE" sz="1200" b="1" dirty="0" smtClean="0"/>
          </a:p>
          <a:p>
            <a:pPr lvl="0"/>
            <a:r>
              <a:rPr lang="en-GB" sz="1200" b="1" dirty="0" smtClean="0"/>
              <a:t>7.6	Certification decision</a:t>
            </a:r>
            <a:endParaRPr lang="de-DE" sz="1200" b="1" dirty="0" smtClean="0"/>
          </a:p>
          <a:p>
            <a:pPr lvl="0"/>
            <a:r>
              <a:rPr lang="en-GB" sz="1200" b="1" dirty="0" smtClean="0"/>
              <a:t>7.7	Certification documentation</a:t>
            </a:r>
            <a:endParaRPr lang="de-DE" sz="1200" b="1" dirty="0" smtClean="0"/>
          </a:p>
          <a:p>
            <a:pPr lvl="0"/>
            <a:r>
              <a:rPr lang="en-GB" sz="1200" b="1" dirty="0" smtClean="0"/>
              <a:t>7.8	Directory of certified products</a:t>
            </a:r>
            <a:endParaRPr lang="de-DE" sz="1200" b="1" dirty="0" smtClean="0"/>
          </a:p>
          <a:p>
            <a:pPr lvl="0"/>
            <a:r>
              <a:rPr lang="en-GB" sz="1200" b="1" dirty="0" smtClean="0"/>
              <a:t>7.9	Surveillance</a:t>
            </a:r>
            <a:endParaRPr lang="de-DE" sz="1200" b="1" dirty="0" smtClean="0"/>
          </a:p>
          <a:p>
            <a:pPr lvl="0"/>
            <a:r>
              <a:rPr lang="en-GB" sz="1200" b="1" dirty="0" smtClean="0"/>
              <a:t>7.10	Changes affecting certification</a:t>
            </a:r>
            <a:endParaRPr lang="de-DE" sz="1200" b="1" dirty="0" smtClean="0"/>
          </a:p>
          <a:p>
            <a:pPr lvl="0"/>
            <a:r>
              <a:rPr lang="en-GB" sz="1200" b="1" dirty="0" smtClean="0"/>
              <a:t>7.11	Termination, reduction, suspension or withdrawal of certification</a:t>
            </a:r>
            <a:endParaRPr lang="de-DE" sz="1200" b="1" dirty="0" smtClean="0"/>
          </a:p>
          <a:p>
            <a:pPr lvl="0"/>
            <a:r>
              <a:rPr lang="en-GB" sz="1200" b="1" dirty="0" smtClean="0"/>
              <a:t>7.12	Records</a:t>
            </a:r>
            <a:endParaRPr lang="de-DE" sz="1200" b="1" dirty="0" smtClean="0"/>
          </a:p>
          <a:p>
            <a:pPr lvl="0"/>
            <a:r>
              <a:rPr lang="en-GB" sz="1200" b="1" dirty="0" smtClean="0"/>
              <a:t>7.13	Complaints and appeals</a:t>
            </a:r>
            <a:endParaRPr lang="de-DE" sz="1200" b="1" dirty="0" smtClean="0"/>
          </a:p>
        </p:txBody>
      </p:sp>
      <p:sp>
        <p:nvSpPr>
          <p:cNvPr id="4" name="Номер слайда 3"/>
          <p:cNvSpPr>
            <a:spLocks noGrp="1"/>
          </p:cNvSpPr>
          <p:nvPr>
            <p:ph type="sldNum" sz="quarter" idx="10"/>
          </p:nvPr>
        </p:nvSpPr>
        <p:spPr/>
        <p:txBody>
          <a:bodyPr/>
          <a:lstStyle/>
          <a:p>
            <a:fld id="{C458344E-3C07-476F-8D4D-0978D33024EC}" type="slidenum">
              <a:rPr lang="en-GB" smtClean="0"/>
              <a:pPr/>
              <a:t>43</a:t>
            </a:fld>
            <a:endParaRPr lang="en-GB" dirty="0"/>
          </a:p>
        </p:txBody>
      </p:sp>
    </p:spTree>
    <p:extLst>
      <p:ext uri="{BB962C8B-B14F-4D97-AF65-F5344CB8AC3E}">
        <p14:creationId xmlns:p14="http://schemas.microsoft.com/office/powerpoint/2010/main" val="332192011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762000" rtl="0" eaLnBrk="1" fontAlgn="auto" latinLnBrk="0" hangingPunct="1">
              <a:lnSpc>
                <a:spcPct val="100000"/>
              </a:lnSpc>
              <a:spcBef>
                <a:spcPts val="0"/>
              </a:spcBef>
              <a:spcAft>
                <a:spcPts val="0"/>
              </a:spcAft>
              <a:buClrTx/>
              <a:buSzTx/>
              <a:buFontTx/>
              <a:buNone/>
              <a:tabLst/>
              <a:defRPr/>
            </a:pPr>
            <a:r>
              <a:rPr lang="en-US" b="1" dirty="0" smtClean="0">
                <a:cs typeface="+mn-cs"/>
              </a:rPr>
              <a:t>Clause</a:t>
            </a:r>
            <a:r>
              <a:rPr lang="en-US" b="1" baseline="0" dirty="0" smtClean="0">
                <a:cs typeface="+mn-cs"/>
              </a:rPr>
              <a:t> 7 Process Requirements</a:t>
            </a:r>
            <a:endParaRPr lang="en-US" b="1" dirty="0" smtClean="0">
              <a:cs typeface="+mn-cs"/>
            </a:endParaRPr>
          </a:p>
          <a:p>
            <a:pPr marL="0" marR="0" lvl="0" indent="0" algn="l" defTabSz="762000" rtl="0" eaLnBrk="1" fontAlgn="auto" latinLnBrk="0" hangingPunct="1">
              <a:lnSpc>
                <a:spcPct val="100000"/>
              </a:lnSpc>
              <a:spcBef>
                <a:spcPts val="0"/>
              </a:spcBef>
              <a:spcAft>
                <a:spcPts val="0"/>
              </a:spcAft>
              <a:buClrTx/>
              <a:buSzTx/>
              <a:buFontTx/>
              <a:buNone/>
              <a:tabLst/>
              <a:defRPr/>
            </a:pPr>
            <a:r>
              <a:rPr lang="en-US" b="1" dirty="0" smtClean="0">
                <a:cs typeface="+mn-cs"/>
              </a:rPr>
              <a:t>Clause 7.1 Scheme </a:t>
            </a:r>
            <a:r>
              <a:rPr lang="en-US" sz="1200" dirty="0" smtClean="0"/>
              <a:t>Replacement of the term “system” by the term “scheme”. Guidance on the development of schemes will be given in future by ISO/IEC 17067. </a:t>
            </a:r>
          </a:p>
          <a:p>
            <a:pPr marL="0" marR="0" lvl="0" indent="0" algn="l" defTabSz="7620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762000" rtl="0" eaLnBrk="1" fontAlgn="auto" latinLnBrk="0" hangingPunct="1">
              <a:lnSpc>
                <a:spcPct val="100000"/>
              </a:lnSpc>
              <a:spcBef>
                <a:spcPts val="0"/>
              </a:spcBef>
              <a:spcAft>
                <a:spcPts val="0"/>
              </a:spcAft>
              <a:buClrTx/>
              <a:buSzTx/>
              <a:buFontTx/>
              <a:buNone/>
              <a:tabLst/>
              <a:defRPr/>
            </a:pPr>
            <a:r>
              <a:rPr lang="en-US" b="1" dirty="0" smtClean="0">
                <a:cs typeface="+mn-cs"/>
              </a:rPr>
              <a:t>Clause 7.2/7.3 Application  </a:t>
            </a:r>
            <a:r>
              <a:rPr lang="en-US" sz="1200" dirty="0" err="1" smtClean="0"/>
              <a:t>Application</a:t>
            </a:r>
            <a:r>
              <a:rPr lang="en-US" sz="1200" dirty="0" smtClean="0"/>
              <a:t> clause in ISO/IEC Guide 65 (8.2)  is replaced in ISO/IEC 17065 by clauses 7.2 “application” and 7.3 “application review” which provides more detailed information</a:t>
            </a:r>
          </a:p>
          <a:p>
            <a:r>
              <a:rPr lang="en-GB" sz="1200" kern="1200" baseline="0" dirty="0" smtClean="0">
                <a:solidFill>
                  <a:schemeClr val="tx1"/>
                </a:solidFill>
                <a:latin typeface="+mn-lt"/>
                <a:ea typeface="+mn-ea"/>
                <a:cs typeface="+mn-cs"/>
              </a:rPr>
              <a:t>For application, the certification body shall obtain all the necessary information to complete the certification</a:t>
            </a:r>
          </a:p>
          <a:p>
            <a:r>
              <a:rPr lang="en-GB" sz="1200" kern="1200" baseline="0" dirty="0" smtClean="0">
                <a:solidFill>
                  <a:schemeClr val="tx1"/>
                </a:solidFill>
                <a:latin typeface="+mn-lt"/>
                <a:ea typeface="+mn-ea"/>
                <a:cs typeface="+mn-cs"/>
              </a:rPr>
              <a:t>process in accordance with the relevant certification scheme.</a:t>
            </a:r>
          </a:p>
          <a:p>
            <a:r>
              <a:rPr lang="en-GB" sz="1200" kern="1200" baseline="0" dirty="0" smtClean="0">
                <a:solidFill>
                  <a:schemeClr val="tx1"/>
                </a:solidFill>
                <a:latin typeface="+mn-lt"/>
                <a:ea typeface="+mn-ea"/>
                <a:cs typeface="+mn-cs"/>
              </a:rPr>
              <a:t>The certification body shall conduct a review of the information obtained (see 7.2) to ensure that a number of specified items are sought as a minimum</a:t>
            </a:r>
            <a:endParaRPr lang="en-US" sz="1200" dirty="0" smtClean="0"/>
          </a:p>
          <a:p>
            <a:pPr algn="l" defTabSz="762000">
              <a:defRPr/>
            </a:pPr>
            <a:endParaRPr lang="en-US" dirty="0" smtClean="0">
              <a:cs typeface="+mn-cs"/>
            </a:endParaRPr>
          </a:p>
          <a:p>
            <a:pPr marL="0" marR="0" lvl="0" indent="0" algn="l" defTabSz="762000" rtl="0" eaLnBrk="1" fontAlgn="auto" latinLnBrk="0" hangingPunct="1">
              <a:lnSpc>
                <a:spcPct val="100000"/>
              </a:lnSpc>
              <a:spcBef>
                <a:spcPts val="0"/>
              </a:spcBef>
              <a:spcAft>
                <a:spcPts val="0"/>
              </a:spcAft>
              <a:buClrTx/>
              <a:buSzTx/>
              <a:buFontTx/>
              <a:buNone/>
              <a:tabLst/>
              <a:defRPr/>
            </a:pPr>
            <a:endParaRPr lang="en-US" sz="1200" dirty="0" smtClean="0"/>
          </a:p>
          <a:p>
            <a:pPr algn="l" defTabSz="762000">
              <a:defRPr/>
            </a:pPr>
            <a:endParaRPr lang="en-US" dirty="0" smtClean="0">
              <a:cs typeface="+mn-cs"/>
            </a:endParaRP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44</a:t>
            </a:fld>
            <a:endParaRPr lang="en-GB" dirty="0"/>
          </a:p>
        </p:txBody>
      </p:sp>
    </p:spTree>
    <p:extLst>
      <p:ext uri="{BB962C8B-B14F-4D97-AF65-F5344CB8AC3E}">
        <p14:creationId xmlns:p14="http://schemas.microsoft.com/office/powerpoint/2010/main" val="85977407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cs typeface="+mn-cs"/>
              </a:rPr>
              <a:t>Clause</a:t>
            </a:r>
            <a:r>
              <a:rPr lang="en-US" b="1" baseline="0" dirty="0" smtClean="0">
                <a:cs typeface="+mn-cs"/>
              </a:rPr>
              <a:t> 7 Process Requirements</a:t>
            </a:r>
            <a:endParaRPr lang="en-US" b="1" dirty="0" smtClean="0">
              <a:cs typeface="+mn-cs"/>
            </a:endParaRPr>
          </a:p>
          <a:p>
            <a:pPr lvl="0"/>
            <a:endParaRPr lang="en-US" dirty="0" smtClean="0">
              <a:cs typeface="+mn-cs"/>
            </a:endParaRPr>
          </a:p>
          <a:p>
            <a:pPr lvl="0"/>
            <a:r>
              <a:rPr lang="en-US" dirty="0" smtClean="0">
                <a:cs typeface="+mn-cs"/>
              </a:rPr>
              <a:t>Clause 7.4 Evaluation </a:t>
            </a:r>
            <a:r>
              <a:rPr lang="en-US" sz="1200" dirty="0" smtClean="0"/>
              <a:t>The functions “selection” and “determination” are combined to the function “evaluation”.</a:t>
            </a:r>
          </a:p>
          <a:p>
            <a:pPr lvl="0"/>
            <a:r>
              <a:rPr lang="en-US" sz="1200" dirty="0" smtClean="0"/>
              <a:t>Apart from that no essential changes related to ISO/IEC Guide 65 but partially more detailed description</a:t>
            </a:r>
          </a:p>
          <a:p>
            <a:pPr algn="l" defTabSz="762000">
              <a:defRPr/>
            </a:pPr>
            <a:endParaRPr lang="en-US" dirty="0" smtClean="0">
              <a:cs typeface="+mn-cs"/>
            </a:endParaRP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45</a:t>
            </a:fld>
            <a:endParaRPr lang="en-GB" dirty="0"/>
          </a:p>
        </p:txBody>
      </p:sp>
    </p:spTree>
    <p:extLst>
      <p:ext uri="{BB962C8B-B14F-4D97-AF65-F5344CB8AC3E}">
        <p14:creationId xmlns:p14="http://schemas.microsoft.com/office/powerpoint/2010/main" val="261525575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889000" rtl="0" eaLnBrk="1" fontAlgn="auto" latinLnBrk="0" hangingPunct="1">
              <a:lnSpc>
                <a:spcPct val="90000"/>
              </a:lnSpc>
              <a:spcBef>
                <a:spcPts val="0"/>
              </a:spcBef>
              <a:spcAft>
                <a:spcPct val="35000"/>
              </a:spcAft>
              <a:buClrTx/>
              <a:buSzTx/>
              <a:buFontTx/>
              <a:buNone/>
              <a:tabLst/>
              <a:defRPr/>
            </a:pPr>
            <a:r>
              <a:rPr lang="en-US" b="1" dirty="0" smtClean="0">
                <a:cs typeface="+mn-cs"/>
              </a:rPr>
              <a:t>Clause</a:t>
            </a:r>
            <a:r>
              <a:rPr lang="en-US" b="1" baseline="0" dirty="0" smtClean="0">
                <a:cs typeface="+mn-cs"/>
              </a:rPr>
              <a:t> 7 Process Requirements</a:t>
            </a:r>
            <a:endParaRPr lang="en-US" b="1" dirty="0" smtClean="0">
              <a:cs typeface="+mn-cs"/>
            </a:endParaRPr>
          </a:p>
          <a:p>
            <a:pPr defTabSz="889000">
              <a:lnSpc>
                <a:spcPct val="90000"/>
              </a:lnSpc>
              <a:spcAft>
                <a:spcPct val="35000"/>
              </a:spcAft>
              <a:defRPr/>
            </a:pPr>
            <a:endParaRPr lang="en-US" dirty="0" smtClean="0">
              <a:cs typeface="+mn-cs"/>
            </a:endParaRPr>
          </a:p>
          <a:p>
            <a:pPr defTabSz="889000">
              <a:lnSpc>
                <a:spcPct val="90000"/>
              </a:lnSpc>
              <a:spcAft>
                <a:spcPct val="35000"/>
              </a:spcAft>
              <a:defRPr/>
            </a:pPr>
            <a:r>
              <a:rPr lang="en-US" dirty="0" smtClean="0">
                <a:cs typeface="+mn-cs"/>
              </a:rPr>
              <a:t>Clause 7.5 Review </a:t>
            </a:r>
            <a:r>
              <a:rPr lang="en-US" sz="1200" dirty="0" smtClean="0"/>
              <a:t>Introducing the function  „review“ based on the functional approach provided in ISO/IEC 17000. </a:t>
            </a:r>
          </a:p>
          <a:p>
            <a:pPr defTabSz="889000">
              <a:lnSpc>
                <a:spcPct val="90000"/>
              </a:lnSpc>
              <a:spcAft>
                <a:spcPct val="35000"/>
              </a:spcAft>
              <a:defRPr/>
            </a:pPr>
            <a:r>
              <a:rPr lang="fr-CH" sz="1200" dirty="0" smtClean="0"/>
              <a:t>A certification body must have all information and </a:t>
            </a:r>
            <a:r>
              <a:rPr lang="fr-CH" sz="1200" dirty="0" err="1" smtClean="0"/>
              <a:t>results</a:t>
            </a:r>
            <a:r>
              <a:rPr lang="fr-CH" sz="1200" dirty="0" smtClean="0"/>
              <a:t> </a:t>
            </a:r>
            <a:r>
              <a:rPr lang="fr-CH" sz="1200" dirty="0" err="1" smtClean="0"/>
              <a:t>related</a:t>
            </a:r>
            <a:r>
              <a:rPr lang="fr-CH" sz="1200" dirty="0" smtClean="0"/>
              <a:t> to the </a:t>
            </a:r>
            <a:r>
              <a:rPr lang="fr-CH" sz="1200" dirty="0" err="1" smtClean="0"/>
              <a:t>evaluation</a:t>
            </a:r>
            <a:r>
              <a:rPr lang="fr-CH" sz="1200" dirty="0" smtClean="0"/>
              <a:t> to </a:t>
            </a:r>
            <a:r>
              <a:rPr lang="fr-CH" sz="1200" dirty="0" err="1" smtClean="0"/>
              <a:t>complete</a:t>
            </a:r>
            <a:r>
              <a:rPr lang="fr-CH" sz="1200" dirty="0" smtClean="0"/>
              <a:t> the </a:t>
            </a:r>
            <a:r>
              <a:rPr lang="fr-CH" sz="1200" dirty="0" err="1" smtClean="0"/>
              <a:t>review</a:t>
            </a:r>
            <a:endParaRPr lang="en-US" sz="1200" dirty="0" smtClean="0"/>
          </a:p>
          <a:p>
            <a:pPr algn="l" defTabSz="762000">
              <a:defRPr/>
            </a:pPr>
            <a:endParaRPr lang="en-US" dirty="0" smtClean="0">
              <a:cs typeface="+mn-cs"/>
            </a:endParaRPr>
          </a:p>
          <a:p>
            <a:pPr algn="l"/>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46</a:t>
            </a:fld>
            <a:endParaRPr lang="en-GB" dirty="0"/>
          </a:p>
        </p:txBody>
      </p:sp>
    </p:spTree>
    <p:extLst>
      <p:ext uri="{BB962C8B-B14F-4D97-AF65-F5344CB8AC3E}">
        <p14:creationId xmlns:p14="http://schemas.microsoft.com/office/powerpoint/2010/main" val="9471885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cs typeface="+mn-cs"/>
              </a:rPr>
              <a:t>Clause</a:t>
            </a:r>
            <a:r>
              <a:rPr lang="en-US" b="1" baseline="0" dirty="0" smtClean="0">
                <a:cs typeface="+mn-cs"/>
              </a:rPr>
              <a:t> 7 Process Requirements</a:t>
            </a:r>
            <a:endParaRPr lang="en-US" b="1" dirty="0" smtClean="0">
              <a:cs typeface="+mn-cs"/>
            </a:endParaRPr>
          </a:p>
          <a:p>
            <a:pPr lvl="0"/>
            <a:endParaRPr lang="en-US" dirty="0" smtClean="0">
              <a:cs typeface="+mn-cs"/>
            </a:endParaRPr>
          </a:p>
          <a:p>
            <a:pPr lvl="0"/>
            <a:r>
              <a:rPr lang="en-US" dirty="0" smtClean="0">
                <a:cs typeface="+mn-cs"/>
              </a:rPr>
              <a:t>Clause 7.6 Decision </a:t>
            </a:r>
            <a:r>
              <a:rPr lang="en-US" sz="1200" dirty="0" smtClean="0"/>
              <a:t>No essential changes from ISO/IEC Guide 65.</a:t>
            </a:r>
          </a:p>
          <a:p>
            <a:pPr lvl="0"/>
            <a:r>
              <a:rPr lang="en-US" sz="1200" dirty="0" smtClean="0"/>
              <a:t>New is the possibility to use persons for the decision who are under the organizational control of the CB. The function “decision” is based on the four-eyes-principal and can not be outsourced (subcontracted)</a:t>
            </a:r>
          </a:p>
          <a:p>
            <a:pPr algn="l" defTabSz="762000">
              <a:defRPr/>
            </a:pPr>
            <a:endParaRPr lang="en-US" dirty="0" smtClean="0">
              <a:cs typeface="+mn-cs"/>
            </a:endParaRPr>
          </a:p>
          <a:p>
            <a:pPr algn="l"/>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47</a:t>
            </a:fld>
            <a:endParaRPr lang="en-GB" dirty="0"/>
          </a:p>
        </p:txBody>
      </p:sp>
    </p:spTree>
    <p:extLst>
      <p:ext uri="{BB962C8B-B14F-4D97-AF65-F5344CB8AC3E}">
        <p14:creationId xmlns:p14="http://schemas.microsoft.com/office/powerpoint/2010/main" val="180292712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762000" rtl="0" eaLnBrk="1" fontAlgn="auto" latinLnBrk="0" hangingPunct="1">
              <a:lnSpc>
                <a:spcPct val="100000"/>
              </a:lnSpc>
              <a:spcBef>
                <a:spcPts val="0"/>
              </a:spcBef>
              <a:spcAft>
                <a:spcPts val="0"/>
              </a:spcAft>
              <a:buClrTx/>
              <a:buSzTx/>
              <a:buFontTx/>
              <a:buNone/>
              <a:tabLst/>
              <a:defRPr/>
            </a:pPr>
            <a:r>
              <a:rPr lang="en-US" b="1" dirty="0" smtClean="0">
                <a:cs typeface="+mn-cs"/>
              </a:rPr>
              <a:t>Clause</a:t>
            </a:r>
            <a:r>
              <a:rPr lang="en-US" b="1" baseline="0" dirty="0" smtClean="0">
                <a:cs typeface="+mn-cs"/>
              </a:rPr>
              <a:t> 7 Process Requirements</a:t>
            </a:r>
            <a:endParaRPr lang="en-US" b="1" dirty="0" smtClean="0">
              <a:cs typeface="+mn-cs"/>
            </a:endParaRPr>
          </a:p>
          <a:p>
            <a:pPr marL="0" marR="0" lvl="0" indent="0" algn="l" defTabSz="762000" rtl="0" eaLnBrk="1" fontAlgn="auto" latinLnBrk="0" hangingPunct="1">
              <a:lnSpc>
                <a:spcPct val="100000"/>
              </a:lnSpc>
              <a:spcBef>
                <a:spcPts val="0"/>
              </a:spcBef>
              <a:spcAft>
                <a:spcPts val="0"/>
              </a:spcAft>
              <a:buClrTx/>
              <a:buSzTx/>
              <a:buFontTx/>
              <a:buNone/>
              <a:tabLst/>
              <a:defRPr/>
            </a:pPr>
            <a:r>
              <a:rPr lang="en-US" dirty="0" smtClean="0">
                <a:cs typeface="+mn-cs"/>
              </a:rPr>
              <a:t>Both these clauses </a:t>
            </a:r>
            <a:r>
              <a:rPr lang="en-US" sz="1200" dirty="0" smtClean="0"/>
              <a:t>No essential changes from ISO Guide 65 but more detailed description</a:t>
            </a:r>
          </a:p>
          <a:p>
            <a:pPr algn="l" defTabSz="762000">
              <a:defRPr/>
            </a:pPr>
            <a:endParaRPr lang="en-US" dirty="0" smtClean="0">
              <a:cs typeface="+mn-cs"/>
            </a:endParaRPr>
          </a:p>
          <a:p>
            <a:pPr algn="l" defTabSz="762000">
              <a:defRPr/>
            </a:pPr>
            <a:r>
              <a:rPr lang="en-US" dirty="0" smtClean="0">
                <a:cs typeface="+mn-cs"/>
              </a:rPr>
              <a:t>Clause 7.7 Documentation</a:t>
            </a:r>
          </a:p>
          <a:p>
            <a:pPr algn="l" defTabSz="762000">
              <a:defRPr/>
            </a:pPr>
            <a:endParaRPr lang="en-US" dirty="0" smtClean="0">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cs typeface="+mn-cs"/>
              </a:rPr>
              <a:t>Clause 7.8 Directory</a:t>
            </a:r>
          </a:p>
          <a:p>
            <a:pPr algn="l"/>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48</a:t>
            </a:fld>
            <a:endParaRPr lang="en-GB" dirty="0"/>
          </a:p>
        </p:txBody>
      </p:sp>
    </p:spTree>
    <p:extLst>
      <p:ext uri="{BB962C8B-B14F-4D97-AF65-F5344CB8AC3E}">
        <p14:creationId xmlns:p14="http://schemas.microsoft.com/office/powerpoint/2010/main" val="216385892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cs typeface="+mn-cs"/>
              </a:rPr>
              <a:t>Clause</a:t>
            </a:r>
            <a:r>
              <a:rPr lang="en-US" b="1" baseline="0" dirty="0" smtClean="0">
                <a:cs typeface="+mn-cs"/>
              </a:rPr>
              <a:t> 7 Process Requirements</a:t>
            </a:r>
            <a:endParaRPr lang="en-US" b="0" baseline="0" dirty="0" smtClean="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cs typeface="+mn-cs"/>
            </a:endParaRPr>
          </a:p>
          <a:p>
            <a:pPr algn="l" defTabSz="762000">
              <a:defRPr/>
            </a:pPr>
            <a:r>
              <a:rPr lang="en-US" dirty="0" smtClean="0">
                <a:cs typeface="+mn-cs"/>
              </a:rPr>
              <a:t>Clause 7.9 Surveillance </a:t>
            </a:r>
            <a:r>
              <a:rPr lang="en-US" sz="1200" dirty="0" smtClean="0"/>
              <a:t>No essential changes from ISO Guide 65 but more detailed description</a:t>
            </a:r>
          </a:p>
          <a:p>
            <a:pPr algn="l" defTabSz="762000">
              <a:defRPr/>
            </a:pPr>
            <a:endParaRPr lang="en-US" dirty="0" smtClean="0">
              <a:cs typeface="+mn-cs"/>
            </a:endParaRPr>
          </a:p>
          <a:p>
            <a:pPr marL="0" marR="0" indent="0" algn="l" defTabSz="762000" rtl="0" eaLnBrk="1" fontAlgn="auto" latinLnBrk="0" hangingPunct="1">
              <a:lnSpc>
                <a:spcPct val="100000"/>
              </a:lnSpc>
              <a:spcBef>
                <a:spcPts val="0"/>
              </a:spcBef>
              <a:spcAft>
                <a:spcPts val="0"/>
              </a:spcAft>
              <a:buClrTx/>
              <a:buSzTx/>
              <a:buFontTx/>
              <a:buNone/>
              <a:tabLst/>
              <a:defRPr/>
            </a:pPr>
            <a:r>
              <a:rPr lang="en-US" dirty="0" smtClean="0">
                <a:cs typeface="+mn-cs"/>
              </a:rPr>
              <a:t>Clause 7.10 Changes </a:t>
            </a:r>
            <a:r>
              <a:rPr lang="en-US" dirty="0" smtClean="0"/>
              <a:t>Improvement from ISO Guide 65 by introducing a more detailed description of changes affecting certification (introduced by the scheme or initiated by the client)</a:t>
            </a:r>
          </a:p>
          <a:p>
            <a:pPr marL="0" marR="0" indent="0" algn="l" defTabSz="7620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762000" rtl="0" eaLnBrk="1" fontAlgn="auto" latinLnBrk="0" hangingPunct="1">
              <a:lnSpc>
                <a:spcPct val="100000"/>
              </a:lnSpc>
              <a:spcBef>
                <a:spcPts val="0"/>
              </a:spcBef>
              <a:spcAft>
                <a:spcPts val="0"/>
              </a:spcAft>
              <a:buClrTx/>
              <a:buSzTx/>
              <a:buFontTx/>
              <a:buNone/>
              <a:tabLst/>
              <a:defRPr/>
            </a:pPr>
            <a:r>
              <a:rPr lang="en-US" dirty="0" smtClean="0">
                <a:cs typeface="+mn-cs"/>
              </a:rPr>
              <a:t>Clause 7.11 Status </a:t>
            </a:r>
            <a:r>
              <a:rPr lang="en-US" dirty="0" smtClean="0"/>
              <a:t>Improvement from ISO Guide 65 by more detailed description of termination, reduction, suspension or withdrawal of certification</a:t>
            </a:r>
          </a:p>
        </p:txBody>
      </p:sp>
      <p:sp>
        <p:nvSpPr>
          <p:cNvPr id="4" name="Номер слайда 3"/>
          <p:cNvSpPr>
            <a:spLocks noGrp="1"/>
          </p:cNvSpPr>
          <p:nvPr>
            <p:ph type="sldNum" sz="quarter" idx="10"/>
          </p:nvPr>
        </p:nvSpPr>
        <p:spPr/>
        <p:txBody>
          <a:bodyPr/>
          <a:lstStyle/>
          <a:p>
            <a:fld id="{C458344E-3C07-476F-8D4D-0978D33024EC}" type="slidenum">
              <a:rPr lang="en-GB" smtClean="0"/>
              <a:pPr/>
              <a:t>49</a:t>
            </a:fld>
            <a:endParaRPr lang="en-GB" dirty="0"/>
          </a:p>
        </p:txBody>
      </p:sp>
    </p:spTree>
    <p:extLst>
      <p:ext uri="{BB962C8B-B14F-4D97-AF65-F5344CB8AC3E}">
        <p14:creationId xmlns:p14="http://schemas.microsoft.com/office/powerpoint/2010/main" val="317514898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cs typeface="+mn-cs"/>
              </a:rPr>
              <a:t>Clause</a:t>
            </a:r>
            <a:r>
              <a:rPr lang="en-US" b="1" baseline="0" dirty="0" smtClean="0">
                <a:cs typeface="+mn-cs"/>
              </a:rPr>
              <a:t> 7 Process Requirements</a:t>
            </a:r>
            <a:endParaRPr lang="en-US" b="0" baseline="0" dirty="0" smtClean="0">
              <a:cs typeface="+mn-cs"/>
            </a:endParaRPr>
          </a:p>
          <a:p>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cs typeface="+mn-cs"/>
              </a:rPr>
              <a:t>7.12 Records </a:t>
            </a:r>
            <a:r>
              <a:rPr lang="en-US" sz="1200" dirty="0" smtClean="0"/>
              <a:t>No essential changes from ISO/IEC Guide 65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cs typeface="+mn-cs"/>
            </a:endParaRPr>
          </a:p>
          <a:p>
            <a:pPr marL="0" marR="0" indent="0" algn="l" defTabSz="762000" rtl="0" eaLnBrk="1" fontAlgn="auto" latinLnBrk="0" hangingPunct="1">
              <a:lnSpc>
                <a:spcPct val="100000"/>
              </a:lnSpc>
              <a:spcBef>
                <a:spcPts val="0"/>
              </a:spcBef>
              <a:spcAft>
                <a:spcPts val="0"/>
              </a:spcAft>
              <a:buClrTx/>
              <a:buSzTx/>
              <a:buFontTx/>
              <a:buNone/>
              <a:tabLst/>
              <a:defRPr/>
            </a:pPr>
            <a:r>
              <a:rPr lang="en-US" dirty="0" smtClean="0">
                <a:cs typeface="+mn-cs"/>
              </a:rPr>
              <a:t>7.13 Complaints / Appeals </a:t>
            </a:r>
            <a:r>
              <a:rPr lang="en-US" sz="1200" dirty="0" smtClean="0"/>
              <a:t>Alignment with ISO PAS 17003</a:t>
            </a:r>
            <a:endParaRPr lang="en-US" sz="2000" dirty="0" smtClean="0"/>
          </a:p>
          <a:p>
            <a:pPr algn="l" defTabSz="762000">
              <a:defRPr/>
            </a:pPr>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50</a:t>
            </a:fld>
            <a:endParaRPr lang="en-GB" dirty="0"/>
          </a:p>
        </p:txBody>
      </p:sp>
    </p:spTree>
    <p:extLst>
      <p:ext uri="{BB962C8B-B14F-4D97-AF65-F5344CB8AC3E}">
        <p14:creationId xmlns:p14="http://schemas.microsoft.com/office/powerpoint/2010/main" val="1569417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C458344E-3C07-476F-8D4D-0978D33024EC}" type="slidenum">
              <a:rPr lang="en-GB" smtClean="0"/>
              <a:pPr/>
              <a:t>6</a:t>
            </a:fld>
            <a:endParaRPr lang="en-GB" dirty="0"/>
          </a:p>
        </p:txBody>
      </p:sp>
    </p:spTree>
    <p:extLst>
      <p:ext uri="{BB962C8B-B14F-4D97-AF65-F5344CB8AC3E}">
        <p14:creationId xmlns:p14="http://schemas.microsoft.com/office/powerpoint/2010/main" val="119377436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a:r>
              <a:rPr lang="de-DE" dirty="0" smtClean="0">
                <a:cs typeface="+mn-cs"/>
              </a:rPr>
              <a:t>Clause 8. Management system requirements </a:t>
            </a:r>
            <a:r>
              <a:rPr lang="en-US" sz="1200" dirty="0" smtClean="0"/>
              <a:t>Alignment with ISO PAS 17005, introducing two alternative options</a:t>
            </a:r>
          </a:p>
          <a:p>
            <a:pPr lvl="0"/>
            <a:r>
              <a:rPr lang="en-US" sz="1200" dirty="0" smtClean="0"/>
              <a:t>The requirements for option A are contained in 8.2 to 8.8.</a:t>
            </a:r>
          </a:p>
          <a:p>
            <a:pPr lvl="0"/>
            <a:endParaRPr lang="en-US" sz="1200" dirty="0" smtClean="0"/>
          </a:p>
          <a:p>
            <a:pPr lvl="0"/>
            <a:r>
              <a:rPr lang="en-US" sz="1200" dirty="0" smtClean="0"/>
              <a:t>Option B is based on ISO 9001</a:t>
            </a:r>
          </a:p>
          <a:p>
            <a:pPr algn="l" defTabSz="762000">
              <a:defRPr/>
            </a:pPr>
            <a:endParaRPr lang="en-US" dirty="0" smtClean="0">
              <a:cs typeface="+mn-cs"/>
            </a:endParaRPr>
          </a:p>
          <a:p>
            <a:pPr algn="l"/>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51</a:t>
            </a:fld>
            <a:endParaRPr lang="en-GB" dirty="0"/>
          </a:p>
        </p:txBody>
      </p:sp>
    </p:spTree>
    <p:extLst>
      <p:ext uri="{BB962C8B-B14F-4D97-AF65-F5344CB8AC3E}">
        <p14:creationId xmlns:p14="http://schemas.microsoft.com/office/powerpoint/2010/main" val="398687987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Helvetica" pitchFamily="34" charset="0"/>
                <a:cs typeface="Helvetica" pitchFamily="34" charset="0"/>
              </a:rPr>
              <a:t>Clause 8 Management System 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Helvetica" pitchFamily="34" charset="0"/>
                <a:cs typeface="Helvetica" pitchFamily="34" charset="0"/>
              </a:rPr>
              <a:t>The management system requirements are concentrated in chapter 8. According to PAS 17005 the certification body has two options to establish and maintain a management system that is capable of achieving the consistent fulfillment of the requirements of ISO/IEC 17065. The requirements of option A are provided in detail in chapter 8. Option B gives the possibility to use ISO 9001 as an alternative to fulfill the requirements contained in chapter 8</a:t>
            </a:r>
          </a:p>
          <a:p>
            <a:endParaRPr lang="en-GB" dirty="0" smtClean="0"/>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52</a:t>
            </a:fld>
            <a:endParaRPr lang="en-GB" dirty="0"/>
          </a:p>
        </p:txBody>
      </p:sp>
    </p:spTree>
    <p:extLst>
      <p:ext uri="{BB962C8B-B14F-4D97-AF65-F5344CB8AC3E}">
        <p14:creationId xmlns:p14="http://schemas.microsoft.com/office/powerpoint/2010/main" val="42040676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Helvetica" pitchFamily="34" charset="0"/>
                <a:cs typeface="Helvetica" pitchFamily="34" charset="0"/>
              </a:rPr>
              <a:t>ANNEX A AND ANNEX 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Helvetica" pitchFamily="34" charset="0"/>
                <a:cs typeface="Helvetica" pitchFamily="34" charset="0"/>
              </a:rPr>
              <a:t>An informative Annex A contains principles for certification bodies and their certification activities which are not requirements. The listed principles are those inspiring confidence in the certification activities. Key words are impartiality, competence, confidentiality and openness, responsiveness to complaints and appeals and responsibility </a:t>
            </a: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Annex B outlines the definitions between Product, Process and Service</a:t>
            </a: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53</a:t>
            </a:fld>
            <a:endParaRPr lang="en-GB" dirty="0"/>
          </a:p>
        </p:txBody>
      </p:sp>
    </p:spTree>
    <p:extLst>
      <p:ext uri="{BB962C8B-B14F-4D97-AF65-F5344CB8AC3E}">
        <p14:creationId xmlns:p14="http://schemas.microsoft.com/office/powerpoint/2010/main" val="299830089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smtClean="0"/>
              <a:t>Module 3</a:t>
            </a:r>
          </a:p>
          <a:p>
            <a:endParaRPr lang="en-GB" dirty="0" smtClean="0"/>
          </a:p>
          <a:p>
            <a:r>
              <a:rPr lang="en-GB" dirty="0" smtClean="0"/>
              <a:t>Examples of some certification schemes</a:t>
            </a:r>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54</a:t>
            </a:fld>
            <a:endParaRPr lang="en-GB" dirty="0"/>
          </a:p>
        </p:txBody>
      </p:sp>
    </p:spTree>
    <p:extLst>
      <p:ext uri="{BB962C8B-B14F-4D97-AF65-F5344CB8AC3E}">
        <p14:creationId xmlns:p14="http://schemas.microsoft.com/office/powerpoint/2010/main" val="403013552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smtClean="0"/>
              <a:t>The Red Tractor Scheme</a:t>
            </a:r>
          </a:p>
          <a:p>
            <a:r>
              <a:rPr lang="en-GB" dirty="0" smtClean="0"/>
              <a:t>Beef and Lamb </a:t>
            </a:r>
          </a:p>
          <a:p>
            <a:r>
              <a:rPr lang="en-GB" dirty="0" smtClean="0"/>
              <a:t>Dairy </a:t>
            </a:r>
          </a:p>
          <a:p>
            <a:r>
              <a:rPr lang="en-GB" dirty="0" smtClean="0"/>
              <a:t>Pigs </a:t>
            </a:r>
          </a:p>
          <a:p>
            <a:r>
              <a:rPr lang="en-GB" dirty="0" smtClean="0"/>
              <a:t>Poultry </a:t>
            </a:r>
          </a:p>
          <a:p>
            <a:r>
              <a:rPr lang="en-GB" dirty="0" smtClean="0"/>
              <a:t>Crops </a:t>
            </a:r>
          </a:p>
          <a:p>
            <a:r>
              <a:rPr lang="en-GB" dirty="0" smtClean="0"/>
              <a:t>Produce </a:t>
            </a:r>
          </a:p>
          <a:p>
            <a:r>
              <a:rPr lang="en-GB" dirty="0" smtClean="0"/>
              <a:t>Safe Haven Potatoes </a:t>
            </a:r>
          </a:p>
          <a:p>
            <a:r>
              <a:rPr lang="en-GB" dirty="0" smtClean="0"/>
              <a:t>Livestock Transport </a:t>
            </a:r>
          </a:p>
          <a:p>
            <a:r>
              <a:rPr lang="en-GB" dirty="0" smtClean="0"/>
              <a:t>Markets and Collection Centres </a:t>
            </a:r>
          </a:p>
          <a:p>
            <a:r>
              <a:rPr lang="en-GB" dirty="0" smtClean="0"/>
              <a:t>Meat Processing </a:t>
            </a:r>
          </a:p>
          <a:p>
            <a:r>
              <a:rPr lang="en-GB" dirty="0" smtClean="0"/>
              <a:t>Catching, Transport &amp; Slaughter </a:t>
            </a:r>
          </a:p>
          <a:p>
            <a:r>
              <a:rPr lang="en-GB" dirty="0" smtClean="0"/>
              <a:t>Cold Crush Oilseed</a:t>
            </a:r>
          </a:p>
        </p:txBody>
      </p:sp>
      <p:sp>
        <p:nvSpPr>
          <p:cNvPr id="4" name="Номер слайда 3"/>
          <p:cNvSpPr>
            <a:spLocks noGrp="1"/>
          </p:cNvSpPr>
          <p:nvPr>
            <p:ph type="sldNum" sz="quarter" idx="10"/>
          </p:nvPr>
        </p:nvSpPr>
        <p:spPr/>
        <p:txBody>
          <a:bodyPr/>
          <a:lstStyle/>
          <a:p>
            <a:fld id="{C458344E-3C07-476F-8D4D-0978D33024EC}" type="slidenum">
              <a:rPr lang="en-GB" smtClean="0"/>
              <a:pPr/>
              <a:t>55</a:t>
            </a:fld>
            <a:endParaRPr lang="en-GB" dirty="0"/>
          </a:p>
        </p:txBody>
      </p:sp>
    </p:spTree>
    <p:extLst>
      <p:ext uri="{BB962C8B-B14F-4D97-AF65-F5344CB8AC3E}">
        <p14:creationId xmlns:p14="http://schemas.microsoft.com/office/powerpoint/2010/main" val="152108999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indent="0">
              <a:buNone/>
            </a:pPr>
            <a:r>
              <a:rPr lang="en-GB" dirty="0" smtClean="0"/>
              <a:t>See also http://www.microgenerationcertification.org/images/MCS%20Working%20Group%20Membership%202012-09-14%20V1.pdf  for a list of the industry members involved</a:t>
            </a:r>
          </a:p>
          <a:p>
            <a:pPr marL="0" indent="0">
              <a:buNone/>
            </a:pPr>
            <a:r>
              <a:rPr lang="en-GB" dirty="0" err="1" smtClean="0"/>
              <a:t>Microgeneration</a:t>
            </a:r>
            <a:r>
              <a:rPr lang="en-GB" dirty="0" smtClean="0"/>
              <a:t> Certification Scheme covers electricity generating technologies with a capacity of up to 50kW, and heat generating technologies with a capacity of up to 45kW. Currently, MCS covers the following technologies:</a:t>
            </a:r>
          </a:p>
          <a:p>
            <a:r>
              <a:rPr lang="en-GB" dirty="0" smtClean="0"/>
              <a:t>Heat Pumps (Air Source and Ground Source) </a:t>
            </a:r>
          </a:p>
          <a:p>
            <a:r>
              <a:rPr lang="en-GB" dirty="0" smtClean="0"/>
              <a:t>Biomass</a:t>
            </a:r>
          </a:p>
          <a:p>
            <a:r>
              <a:rPr lang="en-GB" dirty="0" smtClean="0"/>
              <a:t>Micro Hydro Turbines</a:t>
            </a:r>
          </a:p>
          <a:p>
            <a:r>
              <a:rPr lang="en-GB" dirty="0" smtClean="0"/>
              <a:t>Micro Combined Heat and Power (CHP) Systems</a:t>
            </a:r>
          </a:p>
          <a:p>
            <a:r>
              <a:rPr lang="en-GB" dirty="0" smtClean="0"/>
              <a:t>Pitched Roof Mounting Systems</a:t>
            </a:r>
          </a:p>
          <a:p>
            <a:r>
              <a:rPr lang="en-GB" dirty="0" smtClean="0"/>
              <a:t>Solar Photovoltaic</a:t>
            </a:r>
          </a:p>
          <a:p>
            <a:r>
              <a:rPr lang="en-GB" dirty="0" smtClean="0"/>
              <a:t>Solar Thermal</a:t>
            </a:r>
          </a:p>
          <a:p>
            <a:r>
              <a:rPr lang="en-GB" dirty="0" smtClean="0"/>
              <a:t>Wind Turbines</a:t>
            </a:r>
          </a:p>
        </p:txBody>
      </p:sp>
      <p:sp>
        <p:nvSpPr>
          <p:cNvPr id="4" name="Номер слайда 3"/>
          <p:cNvSpPr>
            <a:spLocks noGrp="1"/>
          </p:cNvSpPr>
          <p:nvPr>
            <p:ph type="sldNum" sz="quarter" idx="10"/>
          </p:nvPr>
        </p:nvSpPr>
        <p:spPr/>
        <p:txBody>
          <a:bodyPr/>
          <a:lstStyle/>
          <a:p>
            <a:fld id="{C458344E-3C07-476F-8D4D-0978D33024EC}" type="slidenum">
              <a:rPr lang="en-GB" smtClean="0"/>
              <a:pPr/>
              <a:t>56</a:t>
            </a:fld>
            <a:endParaRPr lang="en-GB" dirty="0"/>
          </a:p>
        </p:txBody>
      </p:sp>
    </p:spTree>
    <p:extLst>
      <p:ext uri="{BB962C8B-B14F-4D97-AF65-F5344CB8AC3E}">
        <p14:creationId xmlns:p14="http://schemas.microsoft.com/office/powerpoint/2010/main" val="253246160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smtClean="0"/>
              <a:t>What is </a:t>
            </a:r>
            <a:r>
              <a:rPr lang="en-GB" b="1" dirty="0" err="1" smtClean="0"/>
              <a:t>Lexcel</a:t>
            </a:r>
            <a:r>
              <a:rPr lang="en-GB" b="1" dirty="0" smtClean="0"/>
              <a:t>?</a:t>
            </a:r>
          </a:p>
          <a:p>
            <a:r>
              <a:rPr lang="en-GB" dirty="0" err="1" smtClean="0"/>
              <a:t>Lexcel</a:t>
            </a:r>
            <a:r>
              <a:rPr lang="en-GB" dirty="0" smtClean="0"/>
              <a:t> is the Law Society's international practice management standard. It is a scheme for any type of practice to certify that certain standards have been met following independent assessment. The </a:t>
            </a:r>
            <a:r>
              <a:rPr lang="en-GB" dirty="0" err="1" smtClean="0"/>
              <a:t>Lexcel</a:t>
            </a:r>
            <a:r>
              <a:rPr lang="en-GB" dirty="0" smtClean="0"/>
              <a:t> practice management standard is only awarded to solicitors who meet the highest management and customer care standards. </a:t>
            </a:r>
            <a:r>
              <a:rPr lang="en-GB" dirty="0" err="1" smtClean="0"/>
              <a:t>Lexcel</a:t>
            </a:r>
            <a:r>
              <a:rPr lang="en-GB" dirty="0" smtClean="0"/>
              <a:t> accredited practices undergo rigorous independent assessment every year to ensure they meet required standards of excellence in areas such as client care, case management and risk management.</a:t>
            </a:r>
          </a:p>
          <a:p>
            <a:endParaRPr lang="en-GB" dirty="0"/>
          </a:p>
        </p:txBody>
      </p:sp>
      <p:sp>
        <p:nvSpPr>
          <p:cNvPr id="4" name="Slide Number Placeholder 3"/>
          <p:cNvSpPr>
            <a:spLocks noGrp="1"/>
          </p:cNvSpPr>
          <p:nvPr>
            <p:ph type="sldNum" sz="quarter" idx="10"/>
          </p:nvPr>
        </p:nvSpPr>
        <p:spPr/>
        <p:txBody>
          <a:bodyPr/>
          <a:lstStyle/>
          <a:p>
            <a:fld id="{C458344E-3C07-476F-8D4D-0978D33024EC}" type="slidenum">
              <a:rPr lang="en-GB" smtClean="0"/>
              <a:pPr/>
              <a:t>57</a:t>
            </a:fld>
            <a:endParaRPr lang="en-GB"/>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C458344E-3C07-476F-8D4D-0978D33024EC}" type="slidenum">
              <a:rPr lang="en-GB" smtClean="0"/>
              <a:pPr/>
              <a:t>58</a:t>
            </a:fld>
            <a:endParaRPr lang="en-GB" dirty="0"/>
          </a:p>
        </p:txBody>
      </p:sp>
    </p:spTree>
    <p:extLst>
      <p:ext uri="{BB962C8B-B14F-4D97-AF65-F5344CB8AC3E}">
        <p14:creationId xmlns:p14="http://schemas.microsoft.com/office/powerpoint/2010/main" val="269132441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381CAFF-D8EA-404E-9BA8-50B38CEEF7C3}" type="slidenum">
              <a:rPr lang="en-GB" smtClean="0"/>
              <a:pPr fontAlgn="base">
                <a:spcBef>
                  <a:spcPct val="0"/>
                </a:spcBef>
                <a:spcAft>
                  <a:spcPct val="0"/>
                </a:spcAft>
                <a:defRPr/>
              </a:pPr>
              <a:t>59</a:t>
            </a:fld>
            <a:endParaRPr lang="en-GB" dirty="0"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60</a:t>
            </a:fld>
            <a:endParaRPr lang="en-GB"/>
          </a:p>
        </p:txBody>
      </p:sp>
    </p:spTree>
    <p:extLst>
      <p:ext uri="{BB962C8B-B14F-4D97-AF65-F5344CB8AC3E}">
        <p14:creationId xmlns:p14="http://schemas.microsoft.com/office/powerpoint/2010/main" val="3145133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C458344E-3C07-476F-8D4D-0978D33024EC}" type="slidenum">
              <a:rPr lang="en-GB" smtClean="0"/>
              <a:pPr/>
              <a:t>7</a:t>
            </a:fld>
            <a:endParaRPr lang="en-GB" dirty="0"/>
          </a:p>
        </p:txBody>
      </p:sp>
    </p:spTree>
    <p:extLst>
      <p:ext uri="{BB962C8B-B14F-4D97-AF65-F5344CB8AC3E}">
        <p14:creationId xmlns:p14="http://schemas.microsoft.com/office/powerpoint/2010/main" val="41536820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458344E-3C07-476F-8D4D-0978D33024EC}" type="slidenum">
              <a:rPr lang="en-GB" smtClean="0"/>
              <a:pPr/>
              <a:t>61</a:t>
            </a:fld>
            <a:endParaRPr lang="en-GB"/>
          </a:p>
        </p:txBody>
      </p:sp>
    </p:spTree>
    <p:extLst>
      <p:ext uri="{BB962C8B-B14F-4D97-AF65-F5344CB8AC3E}">
        <p14:creationId xmlns:p14="http://schemas.microsoft.com/office/powerpoint/2010/main" val="244843815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458344E-3C07-476F-8D4D-0978D33024EC}" type="slidenum">
              <a:rPr lang="en-GB" smtClean="0"/>
              <a:pPr/>
              <a:t>62</a:t>
            </a:fld>
            <a:endParaRPr lang="en-GB"/>
          </a:p>
        </p:txBody>
      </p:sp>
    </p:spTree>
    <p:extLst>
      <p:ext uri="{BB962C8B-B14F-4D97-AF65-F5344CB8AC3E}">
        <p14:creationId xmlns:p14="http://schemas.microsoft.com/office/powerpoint/2010/main" val="42551017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458344E-3C07-476F-8D4D-0978D33024EC}" type="slidenum">
              <a:rPr lang="en-GB" smtClean="0"/>
              <a:pPr/>
              <a:t>63</a:t>
            </a:fld>
            <a:endParaRPr lang="en-GB"/>
          </a:p>
        </p:txBody>
      </p:sp>
    </p:spTree>
    <p:extLst>
      <p:ext uri="{BB962C8B-B14F-4D97-AF65-F5344CB8AC3E}">
        <p14:creationId xmlns:p14="http://schemas.microsoft.com/office/powerpoint/2010/main" val="159710833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458344E-3C07-476F-8D4D-0978D33024EC}" type="slidenum">
              <a:rPr lang="en-GB" smtClean="0"/>
              <a:pPr/>
              <a:t>64</a:t>
            </a:fld>
            <a:endParaRPr lang="en-GB"/>
          </a:p>
        </p:txBody>
      </p:sp>
    </p:spTree>
    <p:extLst>
      <p:ext uri="{BB962C8B-B14F-4D97-AF65-F5344CB8AC3E}">
        <p14:creationId xmlns:p14="http://schemas.microsoft.com/office/powerpoint/2010/main" val="101799776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458344E-3C07-476F-8D4D-0978D33024EC}" type="slidenum">
              <a:rPr lang="en-GB" smtClean="0"/>
              <a:pPr/>
              <a:t>65</a:t>
            </a:fld>
            <a:endParaRPr lang="en-GB"/>
          </a:p>
        </p:txBody>
      </p:sp>
    </p:spTree>
    <p:extLst>
      <p:ext uri="{BB962C8B-B14F-4D97-AF65-F5344CB8AC3E}">
        <p14:creationId xmlns:p14="http://schemas.microsoft.com/office/powerpoint/2010/main" val="47379657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458344E-3C07-476F-8D4D-0978D33024EC}" type="slidenum">
              <a:rPr lang="en-GB" smtClean="0"/>
              <a:pPr/>
              <a:t>66</a:t>
            </a:fld>
            <a:endParaRPr lang="en-GB"/>
          </a:p>
        </p:txBody>
      </p:sp>
    </p:spTree>
    <p:extLst>
      <p:ext uri="{BB962C8B-B14F-4D97-AF65-F5344CB8AC3E}">
        <p14:creationId xmlns:p14="http://schemas.microsoft.com/office/powerpoint/2010/main" val="380046162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458344E-3C07-476F-8D4D-0978D33024EC}" type="slidenum">
              <a:rPr lang="en-GB" smtClean="0"/>
              <a:pPr/>
              <a:t>67</a:t>
            </a:fld>
            <a:endParaRPr lang="en-GB"/>
          </a:p>
        </p:txBody>
      </p:sp>
    </p:spTree>
    <p:extLst>
      <p:ext uri="{BB962C8B-B14F-4D97-AF65-F5344CB8AC3E}">
        <p14:creationId xmlns:p14="http://schemas.microsoft.com/office/powerpoint/2010/main" val="154018950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458344E-3C07-476F-8D4D-0978D33024EC}" type="slidenum">
              <a:rPr lang="en-GB" smtClean="0"/>
              <a:pPr/>
              <a:t>68</a:t>
            </a:fld>
            <a:endParaRPr lang="en-GB"/>
          </a:p>
        </p:txBody>
      </p:sp>
    </p:spTree>
    <p:extLst>
      <p:ext uri="{BB962C8B-B14F-4D97-AF65-F5344CB8AC3E}">
        <p14:creationId xmlns:p14="http://schemas.microsoft.com/office/powerpoint/2010/main" val="16677887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defRPr/>
            </a:pPr>
            <a:r>
              <a:rPr lang="en-US" sz="1200" dirty="0" smtClean="0">
                <a:solidFill>
                  <a:schemeClr val="bg2"/>
                </a:solidFill>
              </a:rPr>
              <a:t>Scheme owner runs a scheme Guidelines for schemes are given in ISO/IEC 17067 which should be available in July 2013. At the moment it</a:t>
            </a:r>
            <a:r>
              <a:rPr lang="en-US" sz="1200" baseline="0" dirty="0" smtClean="0">
                <a:solidFill>
                  <a:schemeClr val="bg2"/>
                </a:solidFill>
              </a:rPr>
              <a:t> is in consultation stage moving towards the final draft</a:t>
            </a:r>
            <a:endParaRPr lang="en-US" sz="1200" dirty="0" smtClean="0">
              <a:solidFill>
                <a:schemeClr val="bg2"/>
              </a:solidFill>
            </a:endParaRPr>
          </a:p>
          <a:p>
            <a:pPr algn="l">
              <a:defRPr/>
            </a:pPr>
            <a:endParaRPr lang="en-US" sz="1200" dirty="0" smtClean="0">
              <a:solidFill>
                <a:schemeClr val="bg2"/>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bg2"/>
                </a:solidFill>
              </a:rPr>
              <a:t>Requirements for certification bodies  are given in ISO/IEC 17065</a:t>
            </a:r>
          </a:p>
          <a:p>
            <a:pPr algn="l">
              <a:defRPr/>
            </a:pPr>
            <a:endParaRPr lang="en-US" sz="1200" dirty="0" smtClean="0">
              <a:solidFill>
                <a:schemeClr val="bg2"/>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bg2"/>
                </a:solidFill>
              </a:rPr>
              <a:t>ISO/IEC 17030 </a:t>
            </a:r>
            <a:r>
              <a:rPr lang="en-GB" sz="1200" dirty="0" smtClean="0">
                <a:solidFill>
                  <a:schemeClr val="bg2"/>
                </a:solidFill>
              </a:rPr>
              <a:t>for the labels or conformity</a:t>
            </a:r>
            <a:r>
              <a:rPr lang="en-GB" sz="1200" baseline="0" dirty="0" smtClean="0">
                <a:solidFill>
                  <a:schemeClr val="bg2"/>
                </a:solidFill>
              </a:rPr>
              <a:t> Marks </a:t>
            </a:r>
            <a:r>
              <a:rPr lang="en-GB" sz="1200" dirty="0" smtClean="0">
                <a:solidFill>
                  <a:schemeClr val="bg2"/>
                </a:solidFill>
              </a:rPr>
              <a:t>and their use</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solidFill>
                <a:schemeClr val="bg2"/>
              </a:solidFill>
            </a:endParaRPr>
          </a:p>
          <a:p>
            <a:r>
              <a:rPr lang="de-DE" dirty="0" smtClean="0"/>
              <a:t>Scheme owner can be the certification body, governmental authority, trade association, group of CB‘S,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solidFill>
                <a:schemeClr val="bg2"/>
              </a:solidFill>
            </a:endParaRPr>
          </a:p>
        </p:txBody>
      </p:sp>
      <p:sp>
        <p:nvSpPr>
          <p:cNvPr id="4" name="Номер слайда 3"/>
          <p:cNvSpPr>
            <a:spLocks noGrp="1"/>
          </p:cNvSpPr>
          <p:nvPr>
            <p:ph type="sldNum" sz="quarter" idx="10"/>
          </p:nvPr>
        </p:nvSpPr>
        <p:spPr/>
        <p:txBody>
          <a:bodyPr/>
          <a:lstStyle/>
          <a:p>
            <a:fld id="{C458344E-3C07-476F-8D4D-0978D33024EC}" type="slidenum">
              <a:rPr lang="en-GB" smtClean="0"/>
              <a:pPr/>
              <a:t>8</a:t>
            </a:fld>
            <a:endParaRPr lang="en-GB" dirty="0"/>
          </a:p>
        </p:txBody>
      </p:sp>
    </p:spTree>
    <p:extLst>
      <p:ext uri="{BB962C8B-B14F-4D97-AF65-F5344CB8AC3E}">
        <p14:creationId xmlns:p14="http://schemas.microsoft.com/office/powerpoint/2010/main" val="1412248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Certification of products, processes or services is a means of providing assurance that they comply with specified requirements in standards and other normative documents. Some certification schemes may include initial testing or assessment of its supplier’s quality management systems, followed by surveillance that takes into account the quality management system. Other schemes rely on initial testing and surveillance testing, while still others comprise type testing only</a:t>
            </a:r>
          </a:p>
          <a:p>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9</a:t>
            </a:fld>
            <a:endParaRPr lang="en-GB" dirty="0"/>
          </a:p>
        </p:txBody>
      </p:sp>
    </p:spTree>
    <p:extLst>
      <p:ext uri="{BB962C8B-B14F-4D97-AF65-F5344CB8AC3E}">
        <p14:creationId xmlns:p14="http://schemas.microsoft.com/office/powerpoint/2010/main" val="5596360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smtClean="0"/>
              <a:t>The overall aim of certifying products, processes or services is to give confidence to all interested that the product will fulfil specified requirements. The value of certification therefore is the degree of confidence and trust that is established by a third party which acts as a competent demonstration of fulfilment</a:t>
            </a:r>
            <a:endParaRPr lang="uk-UA" dirty="0"/>
          </a:p>
        </p:txBody>
      </p:sp>
      <p:sp>
        <p:nvSpPr>
          <p:cNvPr id="4" name="Номер слайда 3"/>
          <p:cNvSpPr>
            <a:spLocks noGrp="1"/>
          </p:cNvSpPr>
          <p:nvPr>
            <p:ph type="sldNum" sz="quarter" idx="10"/>
          </p:nvPr>
        </p:nvSpPr>
        <p:spPr/>
        <p:txBody>
          <a:bodyPr/>
          <a:lstStyle/>
          <a:p>
            <a:fld id="{C458344E-3C07-476F-8D4D-0978D33024EC}" type="slidenum">
              <a:rPr lang="en-GB" smtClean="0"/>
              <a:pPr/>
              <a:t>10</a:t>
            </a:fld>
            <a:endParaRPr lang="en-GB" dirty="0"/>
          </a:p>
        </p:txBody>
      </p:sp>
    </p:spTree>
    <p:extLst>
      <p:ext uri="{BB962C8B-B14F-4D97-AF65-F5344CB8AC3E}">
        <p14:creationId xmlns:p14="http://schemas.microsoft.com/office/powerpoint/2010/main" val="66199314"/>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5.jpeg"/><Relationship Id="rId7"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0.jpeg"/><Relationship Id="rId4" Type="http://schemas.openxmlformats.org/officeDocument/2006/relationships/image" Target="../media/image6.emf"/><Relationship Id="rId9" Type="http://schemas.openxmlformats.org/officeDocument/2006/relationships/image" Target="../media/image9.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5.jpeg"/><Relationship Id="rId7"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0.jpeg"/><Relationship Id="rId4" Type="http://schemas.openxmlformats.org/officeDocument/2006/relationships/image" Target="../media/image6.emf"/><Relationship Id="rId9" Type="http://schemas.openxmlformats.org/officeDocument/2006/relationships/image" Target="../media/image9.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5.jpeg"/><Relationship Id="rId7"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3.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0.jpeg"/><Relationship Id="rId4" Type="http://schemas.openxmlformats.org/officeDocument/2006/relationships/image" Target="../media/image6.emf"/><Relationship Id="rId9" Type="http://schemas.openxmlformats.org/officeDocument/2006/relationships/image" Target="../media/image9.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2.xml"/></Relationships>
</file>

<file path=ppt/slideLayouts/_rels/slideLayout4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5.jpeg"/><Relationship Id="rId7"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3.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0.jpeg"/><Relationship Id="rId4" Type="http://schemas.openxmlformats.org/officeDocument/2006/relationships/image" Target="../media/image6.emf"/><Relationship Id="rId9" Type="http://schemas.openxmlformats.org/officeDocument/2006/relationships/image" Target="../media/image9.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9" name="Group 8"/>
          <p:cNvGrpSpPr/>
          <p:nvPr userDrawn="1"/>
        </p:nvGrpSpPr>
        <p:grpSpPr>
          <a:xfrm>
            <a:off x="1209396" y="3922939"/>
            <a:ext cx="6697662" cy="1655763"/>
            <a:chOff x="1258888" y="3933825"/>
            <a:chExt cx="6697662" cy="1655763"/>
          </a:xfrm>
          <a:solidFill>
            <a:schemeClr val="tx1"/>
          </a:solidFill>
        </p:grpSpPr>
        <p:sp>
          <p:nvSpPr>
            <p:cNvPr id="10" name="Прямоугольник 16"/>
            <p:cNvSpPr/>
            <p:nvPr/>
          </p:nvSpPr>
          <p:spPr>
            <a:xfrm>
              <a:off x="1258888" y="3933825"/>
              <a:ext cx="6697662" cy="1655763"/>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pic>
          <p:nvPicPr>
            <p:cNvPr id="11" name="Picture 10"/>
            <p:cNvPicPr>
              <a:picLocks noChangeAspect="1" noChangeArrowheads="1"/>
            </p:cNvPicPr>
            <p:nvPr/>
          </p:nvPicPr>
          <p:blipFill>
            <a:blip r:embed="rId2" cstate="print"/>
            <a:srcRect/>
            <a:stretch>
              <a:fillRect/>
            </a:stretch>
          </p:blipFill>
          <p:spPr bwMode="auto">
            <a:xfrm>
              <a:off x="1484313" y="4486275"/>
              <a:ext cx="1219200" cy="660400"/>
            </a:xfrm>
            <a:prstGeom prst="rect">
              <a:avLst/>
            </a:prstGeom>
            <a:grpFill/>
            <a:ln w="12700" cap="sq">
              <a:noFill/>
              <a:miter lim="800000"/>
              <a:headEnd type="none" w="sm" len="sm"/>
              <a:tailEnd type="none" w="sm" len="sm"/>
            </a:ln>
            <a:effectLst/>
          </p:spPr>
        </p:pic>
        <p:pic>
          <p:nvPicPr>
            <p:cNvPr id="12" name="Picture 12" descr="BSI_STANDARD_RGB"/>
            <p:cNvPicPr>
              <a:picLocks noChangeAspect="1" noChangeArrowheads="1"/>
            </p:cNvPicPr>
            <p:nvPr/>
          </p:nvPicPr>
          <p:blipFill>
            <a:blip r:embed="rId3" cstate="print"/>
            <a:srcRect/>
            <a:stretch>
              <a:fillRect/>
            </a:stretch>
          </p:blipFill>
          <p:spPr bwMode="auto">
            <a:xfrm>
              <a:off x="2965450" y="4403725"/>
              <a:ext cx="1138238" cy="776288"/>
            </a:xfrm>
            <a:prstGeom prst="rect">
              <a:avLst/>
            </a:prstGeom>
            <a:grpFill/>
            <a:ln w="9525">
              <a:noFill/>
              <a:miter lim="800000"/>
              <a:headEnd/>
              <a:tailEnd/>
            </a:ln>
          </p:spPr>
        </p:pic>
        <p:pic>
          <p:nvPicPr>
            <p:cNvPr id="13" name="Picture 14"/>
            <p:cNvPicPr>
              <a:picLocks noChangeAspect="1" noChangeArrowheads="1"/>
            </p:cNvPicPr>
            <p:nvPr/>
          </p:nvPicPr>
          <p:blipFill>
            <a:blip r:embed="rId4" cstate="print"/>
            <a:srcRect/>
            <a:stretch>
              <a:fillRect/>
            </a:stretch>
          </p:blipFill>
          <p:spPr bwMode="auto">
            <a:xfrm>
              <a:off x="4381500" y="4075113"/>
              <a:ext cx="858838" cy="1289050"/>
            </a:xfrm>
            <a:prstGeom prst="rect">
              <a:avLst/>
            </a:prstGeom>
            <a:grpFill/>
            <a:ln w="9525">
              <a:noFill/>
              <a:miter lim="800000"/>
              <a:headEnd/>
              <a:tailEnd/>
            </a:ln>
          </p:spPr>
        </p:pic>
        <p:pic>
          <p:nvPicPr>
            <p:cNvPr id="14" name="Picture 15"/>
            <p:cNvPicPr>
              <a:picLocks noChangeAspect="1" noChangeArrowheads="1"/>
            </p:cNvPicPr>
            <p:nvPr/>
          </p:nvPicPr>
          <p:blipFill>
            <a:blip r:embed="rId5" cstate="print"/>
            <a:srcRect/>
            <a:stretch>
              <a:fillRect/>
            </a:stretch>
          </p:blipFill>
          <p:spPr bwMode="auto">
            <a:xfrm>
              <a:off x="5240338" y="4489450"/>
              <a:ext cx="1174750" cy="530225"/>
            </a:xfrm>
            <a:prstGeom prst="rect">
              <a:avLst/>
            </a:prstGeom>
            <a:grpFill/>
            <a:ln w="12700" cap="sq">
              <a:noFill/>
              <a:miter lim="800000"/>
              <a:headEnd type="none" w="sm" len="sm"/>
              <a:tailEnd type="none" w="sm" len="sm"/>
            </a:ln>
            <a:effectLst/>
          </p:spPr>
        </p:pic>
        <p:pic>
          <p:nvPicPr>
            <p:cNvPr id="15" name="Picture 16"/>
            <p:cNvPicPr>
              <a:picLocks noChangeAspect="1" noChangeArrowheads="1"/>
            </p:cNvPicPr>
            <p:nvPr/>
          </p:nvPicPr>
          <p:blipFill>
            <a:blip r:embed="rId6" cstate="print"/>
            <a:srcRect/>
            <a:stretch>
              <a:fillRect/>
            </a:stretch>
          </p:blipFill>
          <p:spPr bwMode="auto">
            <a:xfrm>
              <a:off x="6457950" y="4518025"/>
              <a:ext cx="1295400" cy="461963"/>
            </a:xfrm>
            <a:prstGeom prst="rect">
              <a:avLst/>
            </a:prstGeom>
            <a:grpFill/>
            <a:ln w="12700" cap="sq">
              <a:noFill/>
              <a:miter lim="800000"/>
              <a:headEnd type="none" w="sm" len="sm"/>
              <a:tailEnd type="none" w="sm" len="sm"/>
            </a:ln>
            <a:effectLst/>
          </p:spPr>
        </p:pic>
      </p:grpSp>
      <p:sp>
        <p:nvSpPr>
          <p:cNvPr id="16" name="Подзаголовок 4"/>
          <p:cNvSpPr>
            <a:spLocks noGrp="1"/>
          </p:cNvSpPr>
          <p:nvPr userDrawn="1">
            <p:ph type="subTitle" idx="1" hasCustomPrompt="1"/>
          </p:nvPr>
        </p:nvSpPr>
        <p:spPr>
          <a:xfrm>
            <a:off x="1368016" y="6021289"/>
            <a:ext cx="6400800" cy="504056"/>
          </a:xfrm>
        </p:spPr>
        <p:txBody>
          <a:bodyPr rtlCol="0">
            <a:normAutofit/>
          </a:bodyPr>
          <a:lstStyle>
            <a:lvl1pPr algn="ctr">
              <a:defRPr/>
            </a:lvl1pPr>
          </a:lstStyle>
          <a:p>
            <a:pPr fontAlgn="auto">
              <a:lnSpc>
                <a:spcPct val="80000"/>
              </a:lnSpc>
              <a:spcAft>
                <a:spcPts val="0"/>
              </a:spcAft>
              <a:buFont typeface="Arial" pitchFamily="34" charset="0"/>
              <a:buNone/>
              <a:defRPr/>
            </a:pPr>
            <a:r>
              <a:rPr lang="en-GB" sz="1200" b="1" dirty="0" smtClean="0">
                <a:solidFill>
                  <a:srgbClr val="EFAE20"/>
                </a:solidFill>
                <a:latin typeface="Verdana" pitchFamily="34" charset="0"/>
              </a:rPr>
              <a:t>Ministry of Economic Development and Trade, </a:t>
            </a:r>
          </a:p>
          <a:p>
            <a:pPr fontAlgn="auto">
              <a:lnSpc>
                <a:spcPct val="80000"/>
              </a:lnSpc>
              <a:spcAft>
                <a:spcPts val="0"/>
              </a:spcAft>
              <a:buFont typeface="Arial" pitchFamily="34" charset="0"/>
              <a:buNone/>
              <a:defRPr/>
            </a:pPr>
            <a:r>
              <a:rPr lang="en-GB" sz="1200" b="1" dirty="0" smtClean="0">
                <a:solidFill>
                  <a:srgbClr val="EFAE20"/>
                </a:solidFill>
                <a:latin typeface="Verdana" pitchFamily="34" charset="0"/>
              </a:rPr>
              <a:t>National Accreditation Agency of Ukraine</a:t>
            </a:r>
            <a:endParaRPr lang="uk-UA" sz="1200" dirty="0" smtClean="0"/>
          </a:p>
        </p:txBody>
      </p:sp>
      <p:sp>
        <p:nvSpPr>
          <p:cNvPr id="24" name="Line 4"/>
          <p:cNvSpPr>
            <a:spLocks noChangeShapeType="1"/>
          </p:cNvSpPr>
          <p:nvPr userDrawn="1"/>
        </p:nvSpPr>
        <p:spPr bwMode="auto">
          <a:xfrm>
            <a:off x="0" y="908050"/>
            <a:ext cx="9144000" cy="0"/>
          </a:xfrm>
          <a:prstGeom prst="line">
            <a:avLst/>
          </a:prstGeom>
          <a:noFill/>
          <a:ln w="76200">
            <a:solidFill>
              <a:srgbClr val="EFAE20"/>
            </a:solidFill>
            <a:round/>
            <a:headEnd/>
            <a:tailEnd/>
          </a:ln>
          <a:effectLst/>
        </p:spPr>
        <p:txBody>
          <a:bodyPr wrap="none" anchor="ctr"/>
          <a:lstStyle/>
          <a:p>
            <a:endParaRPr lang="en-GB"/>
          </a:p>
        </p:txBody>
      </p:sp>
      <p:sp>
        <p:nvSpPr>
          <p:cNvPr id="25" name="Line 4"/>
          <p:cNvSpPr>
            <a:spLocks noChangeShapeType="1"/>
          </p:cNvSpPr>
          <p:nvPr userDrawn="1"/>
        </p:nvSpPr>
        <p:spPr bwMode="auto">
          <a:xfrm>
            <a:off x="0" y="3357563"/>
            <a:ext cx="9144000" cy="0"/>
          </a:xfrm>
          <a:prstGeom prst="line">
            <a:avLst/>
          </a:prstGeom>
          <a:noFill/>
          <a:ln w="76200">
            <a:solidFill>
              <a:srgbClr val="EFAE20"/>
            </a:solidFill>
            <a:round/>
            <a:headEnd/>
            <a:tailEnd/>
          </a:ln>
          <a:effectLst/>
        </p:spPr>
        <p:txBody>
          <a:bodyPr wrap="none" anchor="ctr"/>
          <a:lstStyle/>
          <a:p>
            <a:endParaRPr lang="en-GB"/>
          </a:p>
        </p:txBody>
      </p:sp>
      <p:sp>
        <p:nvSpPr>
          <p:cNvPr id="26" name="Title 25"/>
          <p:cNvSpPr>
            <a:spLocks noGrp="1"/>
          </p:cNvSpPr>
          <p:nvPr>
            <p:ph type="title"/>
          </p:nvPr>
        </p:nvSpPr>
        <p:spPr>
          <a:xfrm>
            <a:off x="0" y="960714"/>
            <a:ext cx="9144000" cy="2313384"/>
          </a:xfrm>
          <a:prstGeom prst="rect">
            <a:avLst/>
          </a:prstGeom>
          <a:solidFill>
            <a:schemeClr val="tx1"/>
          </a:solidFill>
        </p:spPr>
        <p:txBody>
          <a:bodyPr/>
          <a:lstStyle>
            <a:lvl1pPr>
              <a:lnSpc>
                <a:spcPct val="150000"/>
              </a:lnSpc>
              <a:spcBef>
                <a:spcPts val="6000"/>
              </a:spcBef>
              <a:defRPr>
                <a:solidFill>
                  <a:srgbClr val="002060"/>
                </a:solidFill>
              </a:defRPr>
            </a:lvl1pPr>
          </a:lstStyle>
          <a:p>
            <a:r>
              <a:rPr lang="en-US" dirty="0" smtClean="0"/>
              <a:t>Click to edit Master title style</a:t>
            </a:r>
            <a:endParaRPr lang="en-GB" dirty="0"/>
          </a:p>
        </p:txBody>
      </p:sp>
      <p:sp>
        <p:nvSpPr>
          <p:cNvPr id="27" name="Rectangle 18"/>
          <p:cNvSpPr>
            <a:spLocks noChangeArrowheads="1"/>
          </p:cNvSpPr>
          <p:nvPr userDrawn="1"/>
        </p:nvSpPr>
        <p:spPr bwMode="auto">
          <a:xfrm>
            <a:off x="1441450" y="188913"/>
            <a:ext cx="6248400" cy="671512"/>
          </a:xfrm>
          <a:prstGeom prst="rect">
            <a:avLst/>
          </a:prstGeom>
          <a:noFill/>
          <a:ln w="9525">
            <a:noFill/>
            <a:miter lim="800000"/>
            <a:headEnd/>
            <a:tailEnd/>
          </a:ln>
          <a:effectLst/>
        </p:spPr>
        <p:txBody>
          <a:bodyPr/>
          <a:lstStyle/>
          <a:p>
            <a:pPr algn="ctr">
              <a:lnSpc>
                <a:spcPct val="90000"/>
              </a:lnSpc>
              <a:spcBef>
                <a:spcPct val="20000"/>
              </a:spcBef>
            </a:pPr>
            <a:r>
              <a:rPr lang="en-GB" sz="1400" b="1" dirty="0">
                <a:solidFill>
                  <a:schemeClr val="tx1"/>
                </a:solidFill>
                <a:latin typeface="Verdana" pitchFamily="34" charset="0"/>
              </a:rPr>
              <a:t>Further development of National Accreditation Agency of Ukraine (NAAU) capacities according to European Practices</a:t>
            </a:r>
          </a:p>
          <a:p>
            <a:pPr algn="ctr">
              <a:lnSpc>
                <a:spcPct val="90000"/>
              </a:lnSpc>
              <a:spcBef>
                <a:spcPct val="20000"/>
              </a:spcBef>
            </a:pPr>
            <a:r>
              <a:rPr lang="en-GB" sz="1400" b="1" dirty="0">
                <a:solidFill>
                  <a:schemeClr val="tx1"/>
                </a:solidFill>
                <a:latin typeface="Verdana" pitchFamily="34" charset="0"/>
              </a:rPr>
              <a:t>UA10/ENP-PCA/TR/24</a:t>
            </a:r>
          </a:p>
        </p:txBody>
      </p:sp>
      <p:pic>
        <p:nvPicPr>
          <p:cNvPr id="28" name="Picture 16"/>
          <p:cNvPicPr>
            <a:picLocks noChangeAspect="1" noChangeArrowheads="1"/>
          </p:cNvPicPr>
          <p:nvPr userDrawn="1"/>
        </p:nvPicPr>
        <p:blipFill>
          <a:blip r:embed="rId7" cstate="print"/>
          <a:srcRect/>
          <a:stretch>
            <a:fillRect/>
          </a:stretch>
        </p:blipFill>
        <p:spPr bwMode="auto">
          <a:xfrm>
            <a:off x="21772" y="6226628"/>
            <a:ext cx="914400" cy="609600"/>
          </a:xfrm>
          <a:prstGeom prst="rect">
            <a:avLst/>
          </a:prstGeom>
          <a:noFill/>
          <a:ln w="9525">
            <a:noFill/>
            <a:miter lim="800000"/>
            <a:headEnd/>
            <a:tailEnd/>
          </a:ln>
          <a:effectLst/>
        </p:spPr>
      </p:pic>
      <p:pic>
        <p:nvPicPr>
          <p:cNvPr id="29" name="Picture 9"/>
          <p:cNvPicPr>
            <a:picLocks noChangeAspect="1" noChangeArrowheads="1"/>
          </p:cNvPicPr>
          <p:nvPr userDrawn="1"/>
        </p:nvPicPr>
        <p:blipFill>
          <a:blip r:embed="rId8" cstate="print"/>
          <a:srcRect/>
          <a:stretch>
            <a:fillRect/>
          </a:stretch>
        </p:blipFill>
        <p:spPr bwMode="auto">
          <a:xfrm>
            <a:off x="8142514" y="6150428"/>
            <a:ext cx="990600" cy="685800"/>
          </a:xfrm>
          <a:prstGeom prst="rect">
            <a:avLst/>
          </a:prstGeom>
          <a:noFill/>
          <a:ln w="9525">
            <a:noFill/>
            <a:miter lim="800000"/>
            <a:headEnd/>
            <a:tailEnd/>
          </a:ln>
        </p:spPr>
      </p:pic>
      <p:pic>
        <p:nvPicPr>
          <p:cNvPr id="30" name="Picture 19" descr="uk-lgflag"/>
          <p:cNvPicPr>
            <a:picLocks noChangeAspect="1" noChangeArrowheads="1"/>
          </p:cNvPicPr>
          <p:nvPr userDrawn="1"/>
        </p:nvPicPr>
        <p:blipFill>
          <a:blip r:embed="rId9" cstate="print"/>
          <a:srcRect/>
          <a:stretch>
            <a:fillRect/>
          </a:stretch>
        </p:blipFill>
        <p:spPr bwMode="auto">
          <a:xfrm>
            <a:off x="42188" y="73088"/>
            <a:ext cx="1012195" cy="508843"/>
          </a:xfrm>
          <a:prstGeom prst="rect">
            <a:avLst/>
          </a:prstGeom>
          <a:noFill/>
          <a:ln w="9525">
            <a:noFill/>
            <a:miter lim="800000"/>
            <a:headEnd/>
            <a:tailEnd/>
          </a:ln>
        </p:spPr>
      </p:pic>
      <p:pic>
        <p:nvPicPr>
          <p:cNvPr id="31" name="Picture 6" descr="delarge"/>
          <p:cNvPicPr>
            <a:picLocks noChangeAspect="1" noChangeArrowheads="1"/>
          </p:cNvPicPr>
          <p:nvPr userDrawn="1"/>
        </p:nvPicPr>
        <p:blipFill>
          <a:blip r:embed="rId10" cstate="print"/>
          <a:srcRect/>
          <a:stretch>
            <a:fillRect/>
          </a:stretch>
        </p:blipFill>
        <p:spPr bwMode="auto">
          <a:xfrm>
            <a:off x="8237646" y="77559"/>
            <a:ext cx="838200" cy="525463"/>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40768"/>
            <a:ext cx="2057400" cy="478539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340768"/>
            <a:ext cx="6019800" cy="478539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Text">
    <p:spTree>
      <p:nvGrpSpPr>
        <p:cNvPr id="1" name=""/>
        <p:cNvGrpSpPr/>
        <p:nvPr/>
      </p:nvGrpSpPr>
      <p:grpSpPr>
        <a:xfrm>
          <a:off x="0" y="0"/>
          <a:ext cx="0" cy="0"/>
          <a:chOff x="0" y="0"/>
          <a:chExt cx="0" cy="0"/>
        </a:xfrm>
      </p:grpSpPr>
      <p:sp>
        <p:nvSpPr>
          <p:cNvPr id="4" name="Date Placeholder 24"/>
          <p:cNvSpPr>
            <a:spLocks noGrp="1"/>
          </p:cNvSpPr>
          <p:nvPr>
            <p:ph type="dt" sz="half" idx="10"/>
          </p:nvPr>
        </p:nvSpPr>
        <p:spPr>
          <a:xfrm>
            <a:off x="457200" y="6356350"/>
            <a:ext cx="2133600" cy="365125"/>
          </a:xfrm>
          <a:prstGeom prst="rect">
            <a:avLst/>
          </a:prstGeom>
        </p:spPr>
        <p:txBody>
          <a:bodyPr/>
          <a:lstStyle>
            <a:lvl1pPr>
              <a:defRPr/>
            </a:lvl1pPr>
          </a:lstStyle>
          <a:p>
            <a:pPr>
              <a:defRPr/>
            </a:pPr>
            <a:fld id="{709EED6D-3B63-42BA-B07C-FBA9270262DC}" type="datetime1">
              <a:rPr lang="en-US"/>
              <a:pPr>
                <a:defRPr/>
              </a:pPr>
              <a:t>7/12/2013</a:t>
            </a:fld>
            <a:endParaRPr lang="en-US" dirty="0"/>
          </a:p>
        </p:txBody>
      </p:sp>
      <p:sp>
        <p:nvSpPr>
          <p:cNvPr id="5" name="Footer Placeholder 17"/>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4"/>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35DB088-3562-41F8-8EB8-791796773FEE}" type="slidenum">
              <a:rPr lang="en-US"/>
              <a:pPr>
                <a:defRPr/>
              </a:pPr>
              <a:t>‹#›</a:t>
            </a:fld>
            <a:endParaRPr lang="en-US" dirty="0"/>
          </a:p>
        </p:txBody>
      </p:sp>
      <p:sp>
        <p:nvSpPr>
          <p:cNvPr id="7" name="Title 6"/>
          <p:cNvSpPr>
            <a:spLocks noGrp="1"/>
          </p:cNvSpPr>
          <p:nvPr>
            <p:ph type="title"/>
          </p:nvPr>
        </p:nvSpPr>
        <p:spPr/>
        <p:txBody>
          <a:bodyPr/>
          <a:lstStyle/>
          <a:p>
            <a:r>
              <a:rPr lang="en-US" dirty="0" smtClean="0"/>
              <a:t>Click to edit Master title style</a:t>
            </a:r>
            <a:endParaRPr lang="en-GB" dirty="0"/>
          </a:p>
        </p:txBody>
      </p:sp>
      <p:sp>
        <p:nvSpPr>
          <p:cNvPr id="9" name="Text Placeholder 8"/>
          <p:cNvSpPr>
            <a:spLocks noGrp="1"/>
          </p:cNvSpPr>
          <p:nvPr>
            <p:ph type="body" sz="quarter" idx="13"/>
          </p:nvPr>
        </p:nvSpPr>
        <p:spPr>
          <a:xfrm>
            <a:off x="457200" y="1447800"/>
            <a:ext cx="82296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GB"/>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GB"/>
          </a:p>
        </p:txBody>
      </p:sp>
      <p:sp>
        <p:nvSpPr>
          <p:cNvPr id="7" name="Slide Number Placeholder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363C2624-A408-4511-A9AE-A0433E556241}" type="slidenum">
              <a:rPr lang="en-GB"/>
              <a:pPr>
                <a:defRPr/>
              </a:pPr>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GB"/>
          </a:p>
        </p:txBody>
      </p:sp>
      <p:sp>
        <p:nvSpPr>
          <p:cNvPr id="7"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GB"/>
          </a:p>
        </p:txBody>
      </p:sp>
      <p:sp>
        <p:nvSpPr>
          <p:cNvPr id="8"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8261A1AA-12E5-4A7F-A91E-D06BE6BC915E}" type="slidenum">
              <a:rPr lang="en-GB"/>
              <a:pPr>
                <a:defRPr/>
              </a:pPr>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ISO Sans Images">
    <p:spTree>
      <p:nvGrpSpPr>
        <p:cNvPr id="1" name=""/>
        <p:cNvGrpSpPr/>
        <p:nvPr/>
      </p:nvGrpSpPr>
      <p:grpSpPr>
        <a:xfrm>
          <a:off x="0" y="0"/>
          <a:ext cx="0" cy="0"/>
          <a:chOff x="0" y="0"/>
          <a:chExt cx="0" cy="0"/>
        </a:xfrm>
      </p:grpSpPr>
      <p:sp>
        <p:nvSpPr>
          <p:cNvPr id="4" name="Rectangle 14"/>
          <p:cNvSpPr>
            <a:spLocks noGrp="1" noChangeArrowheads="1"/>
          </p:cNvSpPr>
          <p:nvPr>
            <p:ph type="title"/>
          </p:nvPr>
        </p:nvSpPr>
        <p:spPr bwMode="auto">
          <a:xfrm>
            <a:off x="457200" y="533400"/>
            <a:ext cx="8305800" cy="719138"/>
          </a:xfrm>
          <a:prstGeom prst="rect">
            <a:avLst/>
          </a:prstGeom>
          <a:noFill/>
          <a:ln w="9525">
            <a:noFill/>
            <a:miter lim="800000"/>
            <a:headEnd/>
            <a:tailEnd/>
          </a:ln>
        </p:spPr>
        <p:txBody>
          <a:bodyPr/>
          <a:lstStyle>
            <a:lvl1pPr>
              <a:defRPr sz="2600" b="1" i="0">
                <a:solidFill>
                  <a:srgbClr val="18619E"/>
                </a:solidFill>
                <a:latin typeface="Arial"/>
                <a:cs typeface="Arial"/>
              </a:defRPr>
            </a:lvl1pPr>
          </a:lstStyle>
          <a:p>
            <a:pPr lvl="0"/>
            <a:r>
              <a:rPr lang="fr-FR" noProof="0" dirty="0" smtClean="0"/>
              <a:t>Cliquez et modifiez le titre</a:t>
            </a:r>
            <a:endParaRPr lang="fr-FR" dirty="0"/>
          </a:p>
        </p:txBody>
      </p:sp>
      <p:sp>
        <p:nvSpPr>
          <p:cNvPr id="10" name="Espace réservé du contenu 2"/>
          <p:cNvSpPr>
            <a:spLocks noGrp="1"/>
          </p:cNvSpPr>
          <p:nvPr>
            <p:ph idx="1"/>
          </p:nvPr>
        </p:nvSpPr>
        <p:spPr>
          <a:xfrm>
            <a:off x="455614" y="1298577"/>
            <a:ext cx="8307387" cy="4568825"/>
          </a:xfrm>
          <a:prstGeom prst="rect">
            <a:avLst/>
          </a:prstGeom>
        </p:spPr>
        <p:txBody>
          <a:bodyPr/>
          <a:lstStyle>
            <a:lvl1pPr marL="0" marR="0" indent="288000" algn="l" defTabSz="914400" rtl="0" eaLnBrk="0" fontAlgn="base" latinLnBrk="0" hangingPunct="0">
              <a:lnSpc>
                <a:spcPct val="100000"/>
              </a:lnSpc>
              <a:spcBef>
                <a:spcPct val="0"/>
              </a:spcBef>
              <a:spcAft>
                <a:spcPct val="0"/>
              </a:spcAft>
              <a:buClrTx/>
              <a:buSzTx/>
              <a:buFont typeface="Wingdings" charset="2"/>
              <a:buChar char="§"/>
              <a:tabLst/>
              <a:defRPr sz="2200">
                <a:solidFill>
                  <a:srgbClr val="3C3C3C"/>
                </a:solidFill>
                <a:latin typeface="Arial"/>
                <a:cs typeface="Arial"/>
              </a:defRPr>
            </a:lvl1pPr>
            <a:lvl2pPr marL="360000" marR="0" indent="288000" algn="l" defTabSz="914400" rtl="0" eaLnBrk="0" fontAlgn="base" latinLnBrk="0" hangingPunct="0">
              <a:lnSpc>
                <a:spcPct val="100000"/>
              </a:lnSpc>
              <a:spcBef>
                <a:spcPts val="600"/>
              </a:spcBef>
              <a:spcAft>
                <a:spcPct val="0"/>
              </a:spcAft>
              <a:buClrTx/>
              <a:buSzTx/>
              <a:buFont typeface="Lucida Grande"/>
              <a:buChar char="–"/>
              <a:tabLst/>
              <a:defRPr sz="2200">
                <a:solidFill>
                  <a:srgbClr val="3C3C3C"/>
                </a:solidFill>
                <a:latin typeface="Arial"/>
                <a:cs typeface="Arial"/>
              </a:defRPr>
            </a:lvl2pPr>
            <a:lvl3pPr marL="648000" marR="0" indent="288000" algn="l" defTabSz="914400" rtl="0" eaLnBrk="0" fontAlgn="base" latinLnBrk="0" hangingPunct="0">
              <a:lnSpc>
                <a:spcPct val="100000"/>
              </a:lnSpc>
              <a:spcBef>
                <a:spcPts val="600"/>
              </a:spcBef>
              <a:spcAft>
                <a:spcPct val="0"/>
              </a:spcAft>
              <a:buClrTx/>
              <a:buSzTx/>
              <a:buFont typeface="Lucida Grande"/>
              <a:buChar char="–"/>
              <a:tabLst/>
              <a:defRPr sz="2200">
                <a:solidFill>
                  <a:srgbClr val="3C3C3C"/>
                </a:solidFill>
                <a:latin typeface="Arial"/>
                <a:cs typeface="Arial"/>
              </a:defRPr>
            </a:lvl3pPr>
          </a:lstStyle>
          <a:p>
            <a:pPr lvl="0"/>
            <a:r>
              <a:rPr lang="fr-FR" noProof="0" dirty="0" smtClean="0"/>
              <a:t>Cliquez pour modifier les styles du texte du masque</a:t>
            </a:r>
          </a:p>
          <a:p>
            <a:pPr lvl="1"/>
            <a:r>
              <a:rPr lang="fr-FR" noProof="0" dirty="0" smtClean="0"/>
              <a:t>Deuxième niveau</a:t>
            </a:r>
          </a:p>
          <a:p>
            <a:pPr lvl="2"/>
            <a:r>
              <a:rPr lang="fr-FR" noProof="0" dirty="0" smtClean="0"/>
              <a:t>Troisième niveau</a:t>
            </a:r>
          </a:p>
        </p:txBody>
      </p:sp>
      <p:sp>
        <p:nvSpPr>
          <p:cNvPr id="5" name="Rectangle 7"/>
          <p:cNvSpPr>
            <a:spLocks noGrp="1" noChangeArrowheads="1"/>
          </p:cNvSpPr>
          <p:nvPr>
            <p:ph type="dt" sz="half" idx="10"/>
          </p:nvPr>
        </p:nvSpPr>
        <p:spPr>
          <a:xfrm>
            <a:off x="457200" y="6357938"/>
            <a:ext cx="933450" cy="184150"/>
          </a:xfrm>
          <a:prstGeom prst="rect">
            <a:avLst/>
          </a:prstGeom>
        </p:spPr>
        <p:txBody>
          <a:bodyPr/>
          <a:lstStyle>
            <a:lvl1pPr>
              <a:defRPr smtClean="0"/>
            </a:lvl1pPr>
          </a:lstStyle>
          <a:p>
            <a:pPr>
              <a:defRPr/>
            </a:pPr>
            <a:r>
              <a:rPr lang="en-US"/>
              <a:t>2012-09-26</a:t>
            </a:r>
            <a:endParaRPr lang="en-GB"/>
          </a:p>
        </p:txBody>
      </p:sp>
      <p:sp>
        <p:nvSpPr>
          <p:cNvPr id="6" name="Rectangle 8"/>
          <p:cNvSpPr>
            <a:spLocks noGrp="1" noChangeArrowheads="1"/>
          </p:cNvSpPr>
          <p:nvPr>
            <p:ph type="ftr" sz="quarter" idx="11"/>
          </p:nvPr>
        </p:nvSpPr>
        <p:spPr>
          <a:xfrm>
            <a:off x="7429500" y="6357938"/>
            <a:ext cx="560388" cy="184150"/>
          </a:xfrm>
          <a:prstGeom prst="rect">
            <a:avLst/>
          </a:prstGeom>
        </p:spPr>
        <p:txBody>
          <a:bodyPr/>
          <a:lstStyle>
            <a:lvl1pPr>
              <a:defRPr/>
            </a:lvl1pPr>
          </a:lstStyle>
          <a:p>
            <a:pPr>
              <a:defRPr/>
            </a:pPr>
            <a:endParaRPr lang="en-GB"/>
          </a:p>
        </p:txBody>
      </p:sp>
      <p:sp>
        <p:nvSpPr>
          <p:cNvPr id="7" name="Rectangle 9"/>
          <p:cNvSpPr>
            <a:spLocks noGrp="1" noChangeArrowheads="1"/>
          </p:cNvSpPr>
          <p:nvPr>
            <p:ph type="sldNum" sz="quarter" idx="12"/>
          </p:nvPr>
        </p:nvSpPr>
        <p:spPr>
          <a:xfrm>
            <a:off x="8023225" y="6357938"/>
            <a:ext cx="276225" cy="184150"/>
          </a:xfrm>
          <a:prstGeom prst="rect">
            <a:avLst/>
          </a:prstGeom>
        </p:spPr>
        <p:txBody>
          <a:bodyPr/>
          <a:lstStyle>
            <a:lvl1pPr>
              <a:defRPr>
                <a:cs typeface="+mn-cs"/>
              </a:defRPr>
            </a:lvl1pPr>
          </a:lstStyle>
          <a:p>
            <a:pPr>
              <a:defRPr/>
            </a:pPr>
            <a:fld id="{BA7CDF30-31AD-48E8-B967-4E3006EF2D70}" type="slidenum">
              <a:rPr lang="en-GB"/>
              <a:pPr>
                <a:defRPr/>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grpSp>
        <p:nvGrpSpPr>
          <p:cNvPr id="2" name="Group 8"/>
          <p:cNvGrpSpPr/>
          <p:nvPr userDrawn="1"/>
        </p:nvGrpSpPr>
        <p:grpSpPr>
          <a:xfrm>
            <a:off x="1209396" y="3933477"/>
            <a:ext cx="6697662" cy="1655763"/>
            <a:chOff x="1258888" y="3933825"/>
            <a:chExt cx="6697662" cy="1655763"/>
          </a:xfrm>
          <a:solidFill>
            <a:schemeClr val="tx1"/>
          </a:solidFill>
        </p:grpSpPr>
        <p:sp>
          <p:nvSpPr>
            <p:cNvPr id="10" name="Прямоугольник 16"/>
            <p:cNvSpPr/>
            <p:nvPr/>
          </p:nvSpPr>
          <p:spPr>
            <a:xfrm>
              <a:off x="1258888" y="3933825"/>
              <a:ext cx="6697662" cy="1655763"/>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pic>
          <p:nvPicPr>
            <p:cNvPr id="11" name="Picture 10"/>
            <p:cNvPicPr>
              <a:picLocks noChangeAspect="1" noChangeArrowheads="1"/>
            </p:cNvPicPr>
            <p:nvPr/>
          </p:nvPicPr>
          <p:blipFill>
            <a:blip r:embed="rId2" cstate="print"/>
            <a:srcRect/>
            <a:stretch>
              <a:fillRect/>
            </a:stretch>
          </p:blipFill>
          <p:spPr bwMode="auto">
            <a:xfrm>
              <a:off x="1484313" y="4486275"/>
              <a:ext cx="1219200" cy="660400"/>
            </a:xfrm>
            <a:prstGeom prst="rect">
              <a:avLst/>
            </a:prstGeom>
            <a:grpFill/>
            <a:ln w="12700" cap="sq">
              <a:noFill/>
              <a:miter lim="800000"/>
              <a:headEnd type="none" w="sm" len="sm"/>
              <a:tailEnd type="none" w="sm" len="sm"/>
            </a:ln>
            <a:effectLst/>
          </p:spPr>
        </p:pic>
        <p:pic>
          <p:nvPicPr>
            <p:cNvPr id="12" name="Picture 12" descr="BSI_STANDARD_RGB"/>
            <p:cNvPicPr>
              <a:picLocks noChangeAspect="1" noChangeArrowheads="1"/>
            </p:cNvPicPr>
            <p:nvPr/>
          </p:nvPicPr>
          <p:blipFill>
            <a:blip r:embed="rId3" cstate="print"/>
            <a:srcRect/>
            <a:stretch>
              <a:fillRect/>
            </a:stretch>
          </p:blipFill>
          <p:spPr bwMode="auto">
            <a:xfrm>
              <a:off x="2965450" y="4403725"/>
              <a:ext cx="1138238" cy="776288"/>
            </a:xfrm>
            <a:prstGeom prst="rect">
              <a:avLst/>
            </a:prstGeom>
            <a:grpFill/>
            <a:ln w="9525">
              <a:noFill/>
              <a:miter lim="800000"/>
              <a:headEnd/>
              <a:tailEnd/>
            </a:ln>
          </p:spPr>
        </p:pic>
        <p:pic>
          <p:nvPicPr>
            <p:cNvPr id="13" name="Picture 14"/>
            <p:cNvPicPr>
              <a:picLocks noChangeAspect="1" noChangeArrowheads="1"/>
            </p:cNvPicPr>
            <p:nvPr/>
          </p:nvPicPr>
          <p:blipFill>
            <a:blip r:embed="rId4" cstate="print"/>
            <a:srcRect/>
            <a:stretch>
              <a:fillRect/>
            </a:stretch>
          </p:blipFill>
          <p:spPr bwMode="auto">
            <a:xfrm>
              <a:off x="4381500" y="4075113"/>
              <a:ext cx="858838" cy="1289050"/>
            </a:xfrm>
            <a:prstGeom prst="rect">
              <a:avLst/>
            </a:prstGeom>
            <a:grpFill/>
            <a:ln w="9525">
              <a:noFill/>
              <a:miter lim="800000"/>
              <a:headEnd/>
              <a:tailEnd/>
            </a:ln>
          </p:spPr>
        </p:pic>
        <p:pic>
          <p:nvPicPr>
            <p:cNvPr id="14" name="Picture 15"/>
            <p:cNvPicPr>
              <a:picLocks noChangeAspect="1" noChangeArrowheads="1"/>
            </p:cNvPicPr>
            <p:nvPr/>
          </p:nvPicPr>
          <p:blipFill>
            <a:blip r:embed="rId5" cstate="print"/>
            <a:srcRect/>
            <a:stretch>
              <a:fillRect/>
            </a:stretch>
          </p:blipFill>
          <p:spPr bwMode="auto">
            <a:xfrm>
              <a:off x="5240338" y="4489450"/>
              <a:ext cx="1174750" cy="530225"/>
            </a:xfrm>
            <a:prstGeom prst="rect">
              <a:avLst/>
            </a:prstGeom>
            <a:grpFill/>
            <a:ln w="12700" cap="sq">
              <a:noFill/>
              <a:miter lim="800000"/>
              <a:headEnd type="none" w="sm" len="sm"/>
              <a:tailEnd type="none" w="sm" len="sm"/>
            </a:ln>
            <a:effectLst/>
          </p:spPr>
        </p:pic>
        <p:pic>
          <p:nvPicPr>
            <p:cNvPr id="15" name="Picture 16"/>
            <p:cNvPicPr>
              <a:picLocks noChangeAspect="1" noChangeArrowheads="1"/>
            </p:cNvPicPr>
            <p:nvPr/>
          </p:nvPicPr>
          <p:blipFill>
            <a:blip r:embed="rId6" cstate="print"/>
            <a:srcRect/>
            <a:stretch>
              <a:fillRect/>
            </a:stretch>
          </p:blipFill>
          <p:spPr bwMode="auto">
            <a:xfrm>
              <a:off x="6457950" y="4518025"/>
              <a:ext cx="1295400" cy="461963"/>
            </a:xfrm>
            <a:prstGeom prst="rect">
              <a:avLst/>
            </a:prstGeom>
            <a:grpFill/>
            <a:ln w="12700" cap="sq">
              <a:noFill/>
              <a:miter lim="800000"/>
              <a:headEnd type="none" w="sm" len="sm"/>
              <a:tailEnd type="none" w="sm" len="sm"/>
            </a:ln>
            <a:effectLst/>
          </p:spPr>
        </p:pic>
      </p:grpSp>
      <p:sp>
        <p:nvSpPr>
          <p:cNvPr id="24" name="Line 4"/>
          <p:cNvSpPr>
            <a:spLocks noChangeShapeType="1"/>
          </p:cNvSpPr>
          <p:nvPr userDrawn="1"/>
        </p:nvSpPr>
        <p:spPr bwMode="auto">
          <a:xfrm>
            <a:off x="0" y="908050"/>
            <a:ext cx="9144000" cy="0"/>
          </a:xfrm>
          <a:prstGeom prst="line">
            <a:avLst/>
          </a:prstGeom>
          <a:noFill/>
          <a:ln w="76200">
            <a:solidFill>
              <a:srgbClr val="EFAE20"/>
            </a:solidFill>
            <a:round/>
            <a:headEnd/>
            <a:tailEnd/>
          </a:ln>
          <a:effectLst/>
        </p:spPr>
        <p:txBody>
          <a:bodyPr wrap="none" anchor="ctr"/>
          <a:lstStyle/>
          <a:p>
            <a:endParaRPr lang="en-GB"/>
          </a:p>
        </p:txBody>
      </p:sp>
      <p:sp>
        <p:nvSpPr>
          <p:cNvPr id="25" name="Line 4"/>
          <p:cNvSpPr>
            <a:spLocks noChangeShapeType="1"/>
          </p:cNvSpPr>
          <p:nvPr userDrawn="1"/>
        </p:nvSpPr>
        <p:spPr bwMode="auto">
          <a:xfrm>
            <a:off x="0" y="3357563"/>
            <a:ext cx="9144000" cy="0"/>
          </a:xfrm>
          <a:prstGeom prst="line">
            <a:avLst/>
          </a:prstGeom>
          <a:noFill/>
          <a:ln w="76200">
            <a:solidFill>
              <a:srgbClr val="EFAE20"/>
            </a:solidFill>
            <a:round/>
            <a:headEnd/>
            <a:tailEnd/>
          </a:ln>
          <a:effectLst/>
        </p:spPr>
        <p:txBody>
          <a:bodyPr wrap="none" anchor="ctr"/>
          <a:lstStyle/>
          <a:p>
            <a:endParaRPr lang="en-GB"/>
          </a:p>
        </p:txBody>
      </p:sp>
      <p:sp>
        <p:nvSpPr>
          <p:cNvPr id="26" name="Title 25"/>
          <p:cNvSpPr>
            <a:spLocks noGrp="1"/>
          </p:cNvSpPr>
          <p:nvPr>
            <p:ph type="title"/>
          </p:nvPr>
        </p:nvSpPr>
        <p:spPr>
          <a:xfrm>
            <a:off x="0" y="960714"/>
            <a:ext cx="9144000" cy="2313384"/>
          </a:xfrm>
          <a:prstGeom prst="rect">
            <a:avLst/>
          </a:prstGeom>
          <a:solidFill>
            <a:schemeClr val="tx1"/>
          </a:solidFill>
        </p:spPr>
        <p:txBody>
          <a:bodyPr/>
          <a:lstStyle>
            <a:lvl1pPr>
              <a:lnSpc>
                <a:spcPct val="150000"/>
              </a:lnSpc>
              <a:spcBef>
                <a:spcPts val="6000"/>
              </a:spcBef>
              <a:defRPr>
                <a:solidFill>
                  <a:srgbClr val="002060"/>
                </a:solidFill>
              </a:defRPr>
            </a:lvl1pPr>
          </a:lstStyle>
          <a:p>
            <a:r>
              <a:rPr lang="en-US" dirty="0" smtClean="0"/>
              <a:t>Click to edit Master title style</a:t>
            </a:r>
            <a:endParaRPr lang="en-GB" dirty="0"/>
          </a:p>
        </p:txBody>
      </p:sp>
      <p:sp>
        <p:nvSpPr>
          <p:cNvPr id="27" name="Rectangle 18"/>
          <p:cNvSpPr>
            <a:spLocks noChangeArrowheads="1"/>
          </p:cNvSpPr>
          <p:nvPr userDrawn="1"/>
        </p:nvSpPr>
        <p:spPr bwMode="auto">
          <a:xfrm>
            <a:off x="1441450" y="188913"/>
            <a:ext cx="6248400" cy="671512"/>
          </a:xfrm>
          <a:prstGeom prst="rect">
            <a:avLst/>
          </a:prstGeom>
          <a:noFill/>
          <a:ln w="9525">
            <a:noFill/>
            <a:miter lim="800000"/>
            <a:headEnd/>
            <a:tailEnd/>
          </a:ln>
          <a:effectLst/>
        </p:spPr>
        <p:txBody>
          <a:bodyPr/>
          <a:lstStyle/>
          <a:p>
            <a:pPr algn="ctr">
              <a:lnSpc>
                <a:spcPct val="90000"/>
              </a:lnSpc>
              <a:spcBef>
                <a:spcPct val="20000"/>
              </a:spcBef>
            </a:pPr>
            <a:r>
              <a:rPr lang="en-GB" sz="1400" b="1" dirty="0">
                <a:solidFill>
                  <a:schemeClr val="tx1"/>
                </a:solidFill>
                <a:latin typeface="Verdana" pitchFamily="34" charset="0"/>
              </a:rPr>
              <a:t>Further development of National Accreditation Agency of Ukraine (NAAU) capacities according to European Practices</a:t>
            </a:r>
          </a:p>
          <a:p>
            <a:pPr algn="ctr">
              <a:lnSpc>
                <a:spcPct val="90000"/>
              </a:lnSpc>
              <a:spcBef>
                <a:spcPct val="20000"/>
              </a:spcBef>
            </a:pPr>
            <a:r>
              <a:rPr lang="en-GB" sz="1400" b="1" dirty="0">
                <a:solidFill>
                  <a:schemeClr val="tx1"/>
                </a:solidFill>
                <a:latin typeface="Verdana" pitchFamily="34" charset="0"/>
              </a:rPr>
              <a:t>UA10/ENP-PCA/TR/24</a:t>
            </a:r>
          </a:p>
        </p:txBody>
      </p:sp>
      <p:pic>
        <p:nvPicPr>
          <p:cNvPr id="28" name="Picture 16"/>
          <p:cNvPicPr>
            <a:picLocks noChangeAspect="1" noChangeArrowheads="1"/>
          </p:cNvPicPr>
          <p:nvPr userDrawn="1"/>
        </p:nvPicPr>
        <p:blipFill>
          <a:blip r:embed="rId7" cstate="print"/>
          <a:srcRect/>
          <a:stretch>
            <a:fillRect/>
          </a:stretch>
        </p:blipFill>
        <p:spPr bwMode="auto">
          <a:xfrm>
            <a:off x="21772" y="6226628"/>
            <a:ext cx="914400" cy="609600"/>
          </a:xfrm>
          <a:prstGeom prst="rect">
            <a:avLst/>
          </a:prstGeom>
          <a:noFill/>
          <a:ln w="9525">
            <a:noFill/>
            <a:miter lim="800000"/>
            <a:headEnd/>
            <a:tailEnd/>
          </a:ln>
          <a:effectLst/>
        </p:spPr>
      </p:pic>
      <p:pic>
        <p:nvPicPr>
          <p:cNvPr id="29" name="Picture 9"/>
          <p:cNvPicPr>
            <a:picLocks noChangeAspect="1" noChangeArrowheads="1"/>
          </p:cNvPicPr>
          <p:nvPr userDrawn="1"/>
        </p:nvPicPr>
        <p:blipFill>
          <a:blip r:embed="rId8" cstate="print"/>
          <a:srcRect/>
          <a:stretch>
            <a:fillRect/>
          </a:stretch>
        </p:blipFill>
        <p:spPr bwMode="auto">
          <a:xfrm>
            <a:off x="8142514" y="6150428"/>
            <a:ext cx="990600" cy="685800"/>
          </a:xfrm>
          <a:prstGeom prst="rect">
            <a:avLst/>
          </a:prstGeom>
          <a:noFill/>
          <a:ln w="9525">
            <a:noFill/>
            <a:miter lim="800000"/>
            <a:headEnd/>
            <a:tailEnd/>
          </a:ln>
        </p:spPr>
      </p:pic>
      <p:pic>
        <p:nvPicPr>
          <p:cNvPr id="30" name="Picture 19" descr="uk-lgflag"/>
          <p:cNvPicPr>
            <a:picLocks noChangeAspect="1" noChangeArrowheads="1"/>
          </p:cNvPicPr>
          <p:nvPr userDrawn="1"/>
        </p:nvPicPr>
        <p:blipFill>
          <a:blip r:embed="rId9" cstate="print"/>
          <a:srcRect/>
          <a:stretch>
            <a:fillRect/>
          </a:stretch>
        </p:blipFill>
        <p:spPr bwMode="auto">
          <a:xfrm>
            <a:off x="42188" y="73088"/>
            <a:ext cx="1012195" cy="508843"/>
          </a:xfrm>
          <a:prstGeom prst="rect">
            <a:avLst/>
          </a:prstGeom>
          <a:noFill/>
          <a:ln w="9525">
            <a:noFill/>
            <a:miter lim="800000"/>
            <a:headEnd/>
            <a:tailEnd/>
          </a:ln>
        </p:spPr>
      </p:pic>
      <p:pic>
        <p:nvPicPr>
          <p:cNvPr id="31" name="Picture 6" descr="delarge"/>
          <p:cNvPicPr>
            <a:picLocks noChangeAspect="1" noChangeArrowheads="1"/>
          </p:cNvPicPr>
          <p:nvPr userDrawn="1"/>
        </p:nvPicPr>
        <p:blipFill>
          <a:blip r:embed="rId10" cstate="print"/>
          <a:srcRect/>
          <a:stretch>
            <a:fillRect/>
          </a:stretch>
        </p:blipFill>
        <p:spPr bwMode="auto">
          <a:xfrm>
            <a:off x="8237646" y="77559"/>
            <a:ext cx="838200" cy="525463"/>
          </a:xfrm>
          <a:prstGeom prst="rect">
            <a:avLst/>
          </a:prstGeom>
          <a:noFill/>
          <a:ln w="9525">
            <a:noFill/>
            <a:miter lim="800000"/>
            <a:headEnd/>
            <a:tailEnd/>
          </a:ln>
        </p:spPr>
      </p:pic>
      <p:sp>
        <p:nvSpPr>
          <p:cNvPr id="18" name="Подзаголовок 4"/>
          <p:cNvSpPr txBox="1">
            <a:spLocks/>
          </p:cNvSpPr>
          <p:nvPr userDrawn="1"/>
        </p:nvSpPr>
        <p:spPr bwMode="auto">
          <a:xfrm>
            <a:off x="1050934" y="6453336"/>
            <a:ext cx="7031880" cy="284014"/>
          </a:xfrm>
          <a:prstGeom prst="rect">
            <a:avLst/>
          </a:prstGeom>
          <a:noFill/>
          <a:ln w="9525">
            <a:noFill/>
            <a:miter lim="800000"/>
            <a:headEnd/>
            <a:tailEnd/>
          </a:ln>
        </p:spPr>
        <p:txBody>
          <a:bodyPr/>
          <a:lstStyle/>
          <a:p>
            <a:pPr algn="ctr">
              <a:lnSpc>
                <a:spcPct val="80000"/>
              </a:lnSpc>
              <a:spcBef>
                <a:spcPct val="20000"/>
              </a:spcBef>
              <a:buFont typeface="Arial" charset="0"/>
              <a:buNone/>
            </a:pPr>
            <a:r>
              <a:rPr lang="en-GB" sz="1100" b="1" dirty="0">
                <a:solidFill>
                  <a:srgbClr val="EFAE20"/>
                </a:solidFill>
                <a:latin typeface="Verdana" pitchFamily="34" charset="0"/>
              </a:rPr>
              <a:t>Ministry of Economic Development &amp; Trade, National Accreditation Agency of Ukraine </a:t>
            </a:r>
            <a:endParaRPr lang="uk-UA" sz="1100"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pPr>
              <a:defRPr/>
            </a:pPr>
            <a:fld id="{9F327BB0-1F15-47E3-9347-8F09C0C1FD1A}" type="datetimeFigureOut">
              <a:rPr lang="uk-UA">
                <a:solidFill>
                  <a:prstClr val="black">
                    <a:tint val="75000"/>
                  </a:prstClr>
                </a:solidFill>
              </a:rPr>
              <a:pPr>
                <a:defRPr/>
              </a:pPr>
              <a:t>12.07.2013</a:t>
            </a:fld>
            <a:endParaRPr lang="uk-UA">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uk-UA">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D2B206A1-BFA1-4CA8-9B68-98012559BBF9}" type="slidenum">
              <a:rPr lang="uk-UA">
                <a:solidFill>
                  <a:prstClr val="black">
                    <a:tint val="75000"/>
                  </a:prstClr>
                </a:solidFill>
              </a:rPr>
              <a:pPr>
                <a:defRPr/>
              </a:pPr>
              <a:t>‹#›</a:t>
            </a:fld>
            <a:endParaRPr lang="uk-UA">
              <a:solidFill>
                <a:prstClr val="black">
                  <a:tint val="75000"/>
                </a:prstClr>
              </a:solidFill>
            </a:endParaRPr>
          </a:p>
        </p:txBody>
      </p:sp>
    </p:spTree>
    <p:extLst>
      <p:ext uri="{BB962C8B-B14F-4D97-AF65-F5344CB8AC3E}">
        <p14:creationId xmlns:p14="http://schemas.microsoft.com/office/powerpoint/2010/main" val="10281171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pPr>
              <a:defRPr/>
            </a:pPr>
            <a:fld id="{88B08A5E-706F-4DC1-B061-E5048B59657A}" type="datetimeFigureOut">
              <a:rPr lang="uk-UA">
                <a:solidFill>
                  <a:prstClr val="black">
                    <a:tint val="75000"/>
                  </a:prstClr>
                </a:solidFill>
              </a:rPr>
              <a:pPr>
                <a:defRPr/>
              </a:pPr>
              <a:t>12.07.2013</a:t>
            </a:fld>
            <a:endParaRPr lang="uk-UA">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uk-UA">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8E80DEE2-6263-42BB-B9EC-F671A983A67C}" type="slidenum">
              <a:rPr lang="uk-UA">
                <a:solidFill>
                  <a:prstClr val="black">
                    <a:tint val="75000"/>
                  </a:prstClr>
                </a:solidFill>
              </a:rPr>
              <a:pPr>
                <a:defRPr/>
              </a:pPr>
              <a:t>‹#›</a:t>
            </a:fld>
            <a:endParaRPr lang="uk-UA">
              <a:solidFill>
                <a:prstClr val="black">
                  <a:tint val="75000"/>
                </a:prstClr>
              </a:solidFill>
            </a:endParaRPr>
          </a:p>
        </p:txBody>
      </p:sp>
    </p:spTree>
    <p:extLst>
      <p:ext uri="{BB962C8B-B14F-4D97-AF65-F5344CB8AC3E}">
        <p14:creationId xmlns:p14="http://schemas.microsoft.com/office/powerpoint/2010/main" val="4132841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Title 8"/>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81B034FA-E722-4F87-A094-1D6B7B14E0C8}" type="datetimeFigureOut">
              <a:rPr lang="uk-UA">
                <a:solidFill>
                  <a:prstClr val="black">
                    <a:tint val="75000"/>
                  </a:prstClr>
                </a:solidFill>
              </a:rPr>
              <a:pPr>
                <a:defRPr/>
              </a:pPr>
              <a:t>12.07.2013</a:t>
            </a:fld>
            <a:endParaRPr lang="uk-UA">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uk-UA">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9BB23D94-F1BC-41D6-8E4F-53FDA15D1926}" type="slidenum">
              <a:rPr lang="uk-UA">
                <a:solidFill>
                  <a:prstClr val="black">
                    <a:tint val="75000"/>
                  </a:prstClr>
                </a:solidFill>
              </a:rPr>
              <a:pPr>
                <a:defRPr/>
              </a:pPr>
              <a:t>‹#›</a:t>
            </a:fld>
            <a:endParaRPr lang="uk-UA">
              <a:solidFill>
                <a:prstClr val="black">
                  <a:tint val="75000"/>
                </a:prstClr>
              </a:solidFill>
            </a:endParaRPr>
          </a:p>
        </p:txBody>
      </p:sp>
    </p:spTree>
    <p:extLst>
      <p:ext uri="{BB962C8B-B14F-4D97-AF65-F5344CB8AC3E}">
        <p14:creationId xmlns:p14="http://schemas.microsoft.com/office/powerpoint/2010/main" val="12045800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3"/>
          <p:cNvSpPr>
            <a:spLocks noGrp="1"/>
          </p:cNvSpPr>
          <p:nvPr>
            <p:ph type="dt" sz="half" idx="10"/>
          </p:nvPr>
        </p:nvSpPr>
        <p:spPr/>
        <p:txBody>
          <a:bodyPr/>
          <a:lstStyle>
            <a:lvl1pPr>
              <a:defRPr/>
            </a:lvl1pPr>
          </a:lstStyle>
          <a:p>
            <a:pPr>
              <a:defRPr/>
            </a:pPr>
            <a:fld id="{659D93EB-4DB9-4BAD-AA91-990C10D357B9}" type="datetimeFigureOut">
              <a:rPr lang="uk-UA">
                <a:solidFill>
                  <a:prstClr val="black">
                    <a:tint val="75000"/>
                  </a:prstClr>
                </a:solidFill>
              </a:rPr>
              <a:pPr>
                <a:defRPr/>
              </a:pPr>
              <a:t>12.07.2013</a:t>
            </a:fld>
            <a:endParaRPr lang="uk-UA">
              <a:solidFill>
                <a:prstClr val="black">
                  <a:tint val="7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uk-UA">
              <a:solidFill>
                <a:prstClr val="black">
                  <a:tint val="75000"/>
                </a:prstClr>
              </a:solidFill>
            </a:endParaRPr>
          </a:p>
        </p:txBody>
      </p:sp>
      <p:sp>
        <p:nvSpPr>
          <p:cNvPr id="7" name="Номер слайда 5"/>
          <p:cNvSpPr>
            <a:spLocks noGrp="1"/>
          </p:cNvSpPr>
          <p:nvPr>
            <p:ph type="sldNum" sz="quarter" idx="12"/>
          </p:nvPr>
        </p:nvSpPr>
        <p:spPr/>
        <p:txBody>
          <a:bodyPr/>
          <a:lstStyle>
            <a:lvl1pPr>
              <a:defRPr/>
            </a:lvl1pPr>
          </a:lstStyle>
          <a:p>
            <a:pPr>
              <a:defRPr/>
            </a:pPr>
            <a:fld id="{95C3D1C6-9C3C-4D12-A53E-5C2BC4B1ACB7}" type="slidenum">
              <a:rPr lang="uk-UA">
                <a:solidFill>
                  <a:prstClr val="black">
                    <a:tint val="75000"/>
                  </a:prstClr>
                </a:solidFill>
              </a:rPr>
              <a:pPr>
                <a:defRPr/>
              </a:pPr>
              <a:t>‹#›</a:t>
            </a:fld>
            <a:endParaRPr lang="uk-UA">
              <a:solidFill>
                <a:prstClr val="black">
                  <a:tint val="75000"/>
                </a:prstClr>
              </a:solidFill>
            </a:endParaRPr>
          </a:p>
        </p:txBody>
      </p:sp>
    </p:spTree>
    <p:extLst>
      <p:ext uri="{BB962C8B-B14F-4D97-AF65-F5344CB8AC3E}">
        <p14:creationId xmlns:p14="http://schemas.microsoft.com/office/powerpoint/2010/main" val="40001851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3"/>
          <p:cNvSpPr>
            <a:spLocks noGrp="1"/>
          </p:cNvSpPr>
          <p:nvPr>
            <p:ph type="dt" sz="half" idx="10"/>
          </p:nvPr>
        </p:nvSpPr>
        <p:spPr/>
        <p:txBody>
          <a:bodyPr/>
          <a:lstStyle>
            <a:lvl1pPr>
              <a:defRPr/>
            </a:lvl1pPr>
          </a:lstStyle>
          <a:p>
            <a:pPr>
              <a:defRPr/>
            </a:pPr>
            <a:fld id="{A61F7170-360E-447F-ABDE-BFBBCC101BA9}" type="datetimeFigureOut">
              <a:rPr lang="uk-UA">
                <a:solidFill>
                  <a:prstClr val="black">
                    <a:tint val="75000"/>
                  </a:prstClr>
                </a:solidFill>
              </a:rPr>
              <a:pPr>
                <a:defRPr/>
              </a:pPr>
              <a:t>12.07.2013</a:t>
            </a:fld>
            <a:endParaRPr lang="uk-UA">
              <a:solidFill>
                <a:prstClr val="black">
                  <a:tint val="75000"/>
                </a:prstClr>
              </a:solidFill>
            </a:endParaRPr>
          </a:p>
        </p:txBody>
      </p:sp>
      <p:sp>
        <p:nvSpPr>
          <p:cNvPr id="8" name="Нижний колонтитул 4"/>
          <p:cNvSpPr>
            <a:spLocks noGrp="1"/>
          </p:cNvSpPr>
          <p:nvPr>
            <p:ph type="ftr" sz="quarter" idx="11"/>
          </p:nvPr>
        </p:nvSpPr>
        <p:spPr/>
        <p:txBody>
          <a:bodyPr/>
          <a:lstStyle>
            <a:lvl1pPr>
              <a:defRPr/>
            </a:lvl1pPr>
          </a:lstStyle>
          <a:p>
            <a:pPr>
              <a:defRPr/>
            </a:pPr>
            <a:endParaRPr lang="uk-UA">
              <a:solidFill>
                <a:prstClr val="black">
                  <a:tint val="75000"/>
                </a:prstClr>
              </a:solidFill>
            </a:endParaRPr>
          </a:p>
        </p:txBody>
      </p:sp>
      <p:sp>
        <p:nvSpPr>
          <p:cNvPr id="9" name="Номер слайда 5"/>
          <p:cNvSpPr>
            <a:spLocks noGrp="1"/>
          </p:cNvSpPr>
          <p:nvPr>
            <p:ph type="sldNum" sz="quarter" idx="12"/>
          </p:nvPr>
        </p:nvSpPr>
        <p:spPr/>
        <p:txBody>
          <a:bodyPr/>
          <a:lstStyle>
            <a:lvl1pPr>
              <a:defRPr/>
            </a:lvl1pPr>
          </a:lstStyle>
          <a:p>
            <a:pPr>
              <a:defRPr/>
            </a:pPr>
            <a:fld id="{49BF7455-8893-45E4-80E6-A1270EC72F93}" type="slidenum">
              <a:rPr lang="uk-UA">
                <a:solidFill>
                  <a:prstClr val="black">
                    <a:tint val="75000"/>
                  </a:prstClr>
                </a:solidFill>
              </a:rPr>
              <a:pPr>
                <a:defRPr/>
              </a:pPr>
              <a:t>‹#›</a:t>
            </a:fld>
            <a:endParaRPr lang="uk-UA">
              <a:solidFill>
                <a:prstClr val="black">
                  <a:tint val="75000"/>
                </a:prstClr>
              </a:solidFill>
            </a:endParaRPr>
          </a:p>
        </p:txBody>
      </p:sp>
    </p:spTree>
    <p:extLst>
      <p:ext uri="{BB962C8B-B14F-4D97-AF65-F5344CB8AC3E}">
        <p14:creationId xmlns:p14="http://schemas.microsoft.com/office/powerpoint/2010/main" val="34160409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3"/>
          <p:cNvSpPr>
            <a:spLocks noGrp="1"/>
          </p:cNvSpPr>
          <p:nvPr>
            <p:ph type="dt" sz="half" idx="10"/>
          </p:nvPr>
        </p:nvSpPr>
        <p:spPr/>
        <p:txBody>
          <a:bodyPr/>
          <a:lstStyle>
            <a:lvl1pPr>
              <a:defRPr/>
            </a:lvl1pPr>
          </a:lstStyle>
          <a:p>
            <a:pPr>
              <a:defRPr/>
            </a:pPr>
            <a:fld id="{DA7CA7BA-3EB2-49D7-BA80-C4AD65F6D743}" type="datetimeFigureOut">
              <a:rPr lang="uk-UA">
                <a:solidFill>
                  <a:prstClr val="black">
                    <a:tint val="75000"/>
                  </a:prstClr>
                </a:solidFill>
              </a:rPr>
              <a:pPr>
                <a:defRPr/>
              </a:pPr>
              <a:t>12.07.2013</a:t>
            </a:fld>
            <a:endParaRPr lang="uk-UA">
              <a:solidFill>
                <a:prstClr val="black">
                  <a:tint val="75000"/>
                </a:prstClr>
              </a:solidFill>
            </a:endParaRPr>
          </a:p>
        </p:txBody>
      </p:sp>
      <p:sp>
        <p:nvSpPr>
          <p:cNvPr id="4" name="Нижний колонтитул 4"/>
          <p:cNvSpPr>
            <a:spLocks noGrp="1"/>
          </p:cNvSpPr>
          <p:nvPr>
            <p:ph type="ftr" sz="quarter" idx="11"/>
          </p:nvPr>
        </p:nvSpPr>
        <p:spPr/>
        <p:txBody>
          <a:bodyPr/>
          <a:lstStyle>
            <a:lvl1pPr>
              <a:defRPr/>
            </a:lvl1pPr>
          </a:lstStyle>
          <a:p>
            <a:pPr>
              <a:defRPr/>
            </a:pPr>
            <a:endParaRPr lang="uk-UA">
              <a:solidFill>
                <a:prstClr val="black">
                  <a:tint val="75000"/>
                </a:prstClr>
              </a:solidFill>
            </a:endParaRPr>
          </a:p>
        </p:txBody>
      </p:sp>
      <p:sp>
        <p:nvSpPr>
          <p:cNvPr id="5" name="Номер слайда 5"/>
          <p:cNvSpPr>
            <a:spLocks noGrp="1"/>
          </p:cNvSpPr>
          <p:nvPr>
            <p:ph type="sldNum" sz="quarter" idx="12"/>
          </p:nvPr>
        </p:nvSpPr>
        <p:spPr/>
        <p:txBody>
          <a:bodyPr/>
          <a:lstStyle>
            <a:lvl1pPr>
              <a:defRPr/>
            </a:lvl1pPr>
          </a:lstStyle>
          <a:p>
            <a:pPr>
              <a:defRPr/>
            </a:pPr>
            <a:fld id="{9A66F45C-091F-4C11-8A6A-A783A6EE0CB0}" type="slidenum">
              <a:rPr lang="uk-UA">
                <a:solidFill>
                  <a:prstClr val="black">
                    <a:tint val="75000"/>
                  </a:prstClr>
                </a:solidFill>
              </a:rPr>
              <a:pPr>
                <a:defRPr/>
              </a:pPr>
              <a:t>‹#›</a:t>
            </a:fld>
            <a:endParaRPr lang="uk-UA">
              <a:solidFill>
                <a:prstClr val="black">
                  <a:tint val="75000"/>
                </a:prstClr>
              </a:solidFill>
            </a:endParaRPr>
          </a:p>
        </p:txBody>
      </p:sp>
    </p:spTree>
    <p:extLst>
      <p:ext uri="{BB962C8B-B14F-4D97-AF65-F5344CB8AC3E}">
        <p14:creationId xmlns:p14="http://schemas.microsoft.com/office/powerpoint/2010/main" val="4499406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A7DBFA13-54E4-4954-A8F5-C287F176ECE1}" type="datetimeFigureOut">
              <a:rPr lang="uk-UA">
                <a:solidFill>
                  <a:prstClr val="black">
                    <a:tint val="75000"/>
                  </a:prstClr>
                </a:solidFill>
              </a:rPr>
              <a:pPr>
                <a:defRPr/>
              </a:pPr>
              <a:t>12.07.2013</a:t>
            </a:fld>
            <a:endParaRPr lang="uk-UA">
              <a:solidFill>
                <a:prstClr val="black">
                  <a:tint val="75000"/>
                </a:prstClr>
              </a:solidFill>
            </a:endParaRPr>
          </a:p>
        </p:txBody>
      </p:sp>
      <p:sp>
        <p:nvSpPr>
          <p:cNvPr id="3" name="Нижний колонтитул 4"/>
          <p:cNvSpPr>
            <a:spLocks noGrp="1"/>
          </p:cNvSpPr>
          <p:nvPr>
            <p:ph type="ftr" sz="quarter" idx="11"/>
          </p:nvPr>
        </p:nvSpPr>
        <p:spPr/>
        <p:txBody>
          <a:bodyPr/>
          <a:lstStyle>
            <a:lvl1pPr>
              <a:defRPr/>
            </a:lvl1pPr>
          </a:lstStyle>
          <a:p>
            <a:pPr>
              <a:defRPr/>
            </a:pPr>
            <a:endParaRPr lang="uk-UA">
              <a:solidFill>
                <a:prstClr val="black">
                  <a:tint val="75000"/>
                </a:prstClr>
              </a:solidFill>
            </a:endParaRPr>
          </a:p>
        </p:txBody>
      </p:sp>
      <p:sp>
        <p:nvSpPr>
          <p:cNvPr id="4" name="Номер слайда 5"/>
          <p:cNvSpPr>
            <a:spLocks noGrp="1"/>
          </p:cNvSpPr>
          <p:nvPr>
            <p:ph type="sldNum" sz="quarter" idx="12"/>
          </p:nvPr>
        </p:nvSpPr>
        <p:spPr/>
        <p:txBody>
          <a:bodyPr/>
          <a:lstStyle>
            <a:lvl1pPr>
              <a:defRPr/>
            </a:lvl1pPr>
          </a:lstStyle>
          <a:p>
            <a:pPr>
              <a:defRPr/>
            </a:pPr>
            <a:fld id="{4EEE9F25-63DE-4B35-ABFE-63FC27BACACB}" type="slidenum">
              <a:rPr lang="uk-UA">
                <a:solidFill>
                  <a:prstClr val="black">
                    <a:tint val="75000"/>
                  </a:prstClr>
                </a:solidFill>
              </a:rPr>
              <a:pPr>
                <a:defRPr/>
              </a:pPr>
              <a:t>‹#›</a:t>
            </a:fld>
            <a:endParaRPr lang="uk-UA">
              <a:solidFill>
                <a:prstClr val="black">
                  <a:tint val="75000"/>
                </a:prstClr>
              </a:solidFill>
            </a:endParaRPr>
          </a:p>
        </p:txBody>
      </p:sp>
    </p:spTree>
    <p:extLst>
      <p:ext uri="{BB962C8B-B14F-4D97-AF65-F5344CB8AC3E}">
        <p14:creationId xmlns:p14="http://schemas.microsoft.com/office/powerpoint/2010/main" val="19140258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17E9712D-62F8-46B6-B551-E9D173CEF9D4}" type="datetimeFigureOut">
              <a:rPr lang="uk-UA">
                <a:solidFill>
                  <a:prstClr val="black">
                    <a:tint val="75000"/>
                  </a:prstClr>
                </a:solidFill>
              </a:rPr>
              <a:pPr>
                <a:defRPr/>
              </a:pPr>
              <a:t>12.07.2013</a:t>
            </a:fld>
            <a:endParaRPr lang="uk-UA">
              <a:solidFill>
                <a:prstClr val="black">
                  <a:tint val="7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uk-UA">
              <a:solidFill>
                <a:prstClr val="black">
                  <a:tint val="75000"/>
                </a:prstClr>
              </a:solidFill>
            </a:endParaRPr>
          </a:p>
        </p:txBody>
      </p:sp>
      <p:sp>
        <p:nvSpPr>
          <p:cNvPr id="7" name="Номер слайда 5"/>
          <p:cNvSpPr>
            <a:spLocks noGrp="1"/>
          </p:cNvSpPr>
          <p:nvPr>
            <p:ph type="sldNum" sz="quarter" idx="12"/>
          </p:nvPr>
        </p:nvSpPr>
        <p:spPr/>
        <p:txBody>
          <a:bodyPr/>
          <a:lstStyle>
            <a:lvl1pPr>
              <a:defRPr/>
            </a:lvl1pPr>
          </a:lstStyle>
          <a:p>
            <a:pPr>
              <a:defRPr/>
            </a:pPr>
            <a:fld id="{C838561C-2223-4E2B-B9B5-808831455B1C}" type="slidenum">
              <a:rPr lang="uk-UA">
                <a:solidFill>
                  <a:prstClr val="black">
                    <a:tint val="75000"/>
                  </a:prstClr>
                </a:solidFill>
              </a:rPr>
              <a:pPr>
                <a:defRPr/>
              </a:pPr>
              <a:t>‹#›</a:t>
            </a:fld>
            <a:endParaRPr lang="uk-UA">
              <a:solidFill>
                <a:prstClr val="black">
                  <a:tint val="75000"/>
                </a:prstClr>
              </a:solidFill>
            </a:endParaRPr>
          </a:p>
        </p:txBody>
      </p:sp>
    </p:spTree>
    <p:extLst>
      <p:ext uri="{BB962C8B-B14F-4D97-AF65-F5344CB8AC3E}">
        <p14:creationId xmlns:p14="http://schemas.microsoft.com/office/powerpoint/2010/main" val="34356912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uk-UA"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FBD61522-FAC6-422E-B7C9-8294565A5D2E}" type="datetimeFigureOut">
              <a:rPr lang="uk-UA">
                <a:solidFill>
                  <a:prstClr val="black">
                    <a:tint val="75000"/>
                  </a:prstClr>
                </a:solidFill>
              </a:rPr>
              <a:pPr>
                <a:defRPr/>
              </a:pPr>
              <a:t>12.07.2013</a:t>
            </a:fld>
            <a:endParaRPr lang="uk-UA">
              <a:solidFill>
                <a:prstClr val="black">
                  <a:tint val="7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uk-UA">
              <a:solidFill>
                <a:prstClr val="black">
                  <a:tint val="75000"/>
                </a:prstClr>
              </a:solidFill>
            </a:endParaRPr>
          </a:p>
        </p:txBody>
      </p:sp>
      <p:sp>
        <p:nvSpPr>
          <p:cNvPr id="7" name="Номер слайда 5"/>
          <p:cNvSpPr>
            <a:spLocks noGrp="1"/>
          </p:cNvSpPr>
          <p:nvPr>
            <p:ph type="sldNum" sz="quarter" idx="12"/>
          </p:nvPr>
        </p:nvSpPr>
        <p:spPr/>
        <p:txBody>
          <a:bodyPr/>
          <a:lstStyle>
            <a:lvl1pPr>
              <a:defRPr/>
            </a:lvl1pPr>
          </a:lstStyle>
          <a:p>
            <a:pPr>
              <a:defRPr/>
            </a:pPr>
            <a:fld id="{A312C393-CBF6-4AB0-886B-43F189465800}" type="slidenum">
              <a:rPr lang="uk-UA">
                <a:solidFill>
                  <a:prstClr val="black">
                    <a:tint val="75000"/>
                  </a:prstClr>
                </a:solidFill>
              </a:rPr>
              <a:pPr>
                <a:defRPr/>
              </a:pPr>
              <a:t>‹#›</a:t>
            </a:fld>
            <a:endParaRPr lang="uk-UA">
              <a:solidFill>
                <a:prstClr val="black">
                  <a:tint val="75000"/>
                </a:prstClr>
              </a:solidFill>
            </a:endParaRPr>
          </a:p>
        </p:txBody>
      </p:sp>
    </p:spTree>
    <p:extLst>
      <p:ext uri="{BB962C8B-B14F-4D97-AF65-F5344CB8AC3E}">
        <p14:creationId xmlns:p14="http://schemas.microsoft.com/office/powerpoint/2010/main" val="16153127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pPr>
              <a:defRPr/>
            </a:pPr>
            <a:fld id="{5C2BCEB4-7C96-4317-B6CE-9BEC67585CD5}" type="datetimeFigureOut">
              <a:rPr lang="uk-UA">
                <a:solidFill>
                  <a:prstClr val="black">
                    <a:tint val="75000"/>
                  </a:prstClr>
                </a:solidFill>
              </a:rPr>
              <a:pPr>
                <a:defRPr/>
              </a:pPr>
              <a:t>12.07.2013</a:t>
            </a:fld>
            <a:endParaRPr lang="uk-UA">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uk-UA">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59EE7025-84E0-4674-99BC-A6FE04F4F486}" type="slidenum">
              <a:rPr lang="uk-UA">
                <a:solidFill>
                  <a:prstClr val="black">
                    <a:tint val="75000"/>
                  </a:prstClr>
                </a:solidFill>
              </a:rPr>
              <a:pPr>
                <a:defRPr/>
              </a:pPr>
              <a:t>‹#›</a:t>
            </a:fld>
            <a:endParaRPr lang="uk-UA">
              <a:solidFill>
                <a:prstClr val="black">
                  <a:tint val="75000"/>
                </a:prstClr>
              </a:solidFill>
            </a:endParaRPr>
          </a:p>
        </p:txBody>
      </p:sp>
    </p:spTree>
    <p:extLst>
      <p:ext uri="{BB962C8B-B14F-4D97-AF65-F5344CB8AC3E}">
        <p14:creationId xmlns:p14="http://schemas.microsoft.com/office/powerpoint/2010/main" val="37949494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pPr>
              <a:defRPr/>
            </a:pPr>
            <a:fld id="{A0EEA46C-0988-4736-8674-43BD4955B5A2}" type="datetimeFigureOut">
              <a:rPr lang="uk-UA">
                <a:solidFill>
                  <a:prstClr val="black">
                    <a:tint val="75000"/>
                  </a:prstClr>
                </a:solidFill>
              </a:rPr>
              <a:pPr>
                <a:defRPr/>
              </a:pPr>
              <a:t>12.07.2013</a:t>
            </a:fld>
            <a:endParaRPr lang="uk-UA">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uk-UA">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675461E5-1C13-4793-81E5-54290D99F95C}" type="slidenum">
              <a:rPr lang="uk-UA">
                <a:solidFill>
                  <a:prstClr val="black">
                    <a:tint val="75000"/>
                  </a:prstClr>
                </a:solidFill>
              </a:rPr>
              <a:pPr>
                <a:defRPr/>
              </a:pPr>
              <a:t>‹#›</a:t>
            </a:fld>
            <a:endParaRPr lang="uk-UA">
              <a:solidFill>
                <a:prstClr val="black">
                  <a:tint val="75000"/>
                </a:prstClr>
              </a:solidFill>
            </a:endParaRPr>
          </a:p>
        </p:txBody>
      </p:sp>
    </p:spTree>
    <p:extLst>
      <p:ext uri="{BB962C8B-B14F-4D97-AF65-F5344CB8AC3E}">
        <p14:creationId xmlns:p14="http://schemas.microsoft.com/office/powerpoint/2010/main" val="29641836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9" name="Group 8"/>
          <p:cNvGrpSpPr/>
          <p:nvPr userDrawn="1"/>
        </p:nvGrpSpPr>
        <p:grpSpPr>
          <a:xfrm>
            <a:off x="1209396" y="3922939"/>
            <a:ext cx="6697662" cy="1655763"/>
            <a:chOff x="1258888" y="3933825"/>
            <a:chExt cx="6697662" cy="1655763"/>
          </a:xfrm>
          <a:solidFill>
            <a:schemeClr val="tx1"/>
          </a:solidFill>
        </p:grpSpPr>
        <p:sp>
          <p:nvSpPr>
            <p:cNvPr id="10" name="Прямоугольник 16"/>
            <p:cNvSpPr/>
            <p:nvPr/>
          </p:nvSpPr>
          <p:spPr>
            <a:xfrm>
              <a:off x="1258888" y="3933825"/>
              <a:ext cx="6697662" cy="1655763"/>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a:solidFill>
                  <a:prstClr val="white"/>
                </a:solidFill>
              </a:endParaRPr>
            </a:p>
          </p:txBody>
        </p:sp>
        <p:pic>
          <p:nvPicPr>
            <p:cNvPr id="11" name="Picture 10"/>
            <p:cNvPicPr>
              <a:picLocks noChangeAspect="1" noChangeArrowheads="1"/>
            </p:cNvPicPr>
            <p:nvPr/>
          </p:nvPicPr>
          <p:blipFill>
            <a:blip r:embed="rId2" cstate="print"/>
            <a:srcRect/>
            <a:stretch>
              <a:fillRect/>
            </a:stretch>
          </p:blipFill>
          <p:spPr bwMode="auto">
            <a:xfrm>
              <a:off x="1484313" y="4486275"/>
              <a:ext cx="1219200" cy="660400"/>
            </a:xfrm>
            <a:prstGeom prst="rect">
              <a:avLst/>
            </a:prstGeom>
            <a:grpFill/>
            <a:ln w="12700" cap="sq">
              <a:noFill/>
              <a:miter lim="800000"/>
              <a:headEnd type="none" w="sm" len="sm"/>
              <a:tailEnd type="none" w="sm" len="sm"/>
            </a:ln>
            <a:effectLst/>
          </p:spPr>
        </p:pic>
        <p:pic>
          <p:nvPicPr>
            <p:cNvPr id="12" name="Picture 12" descr="BSI_STANDARD_RGB"/>
            <p:cNvPicPr>
              <a:picLocks noChangeAspect="1" noChangeArrowheads="1"/>
            </p:cNvPicPr>
            <p:nvPr/>
          </p:nvPicPr>
          <p:blipFill>
            <a:blip r:embed="rId3" cstate="print"/>
            <a:srcRect/>
            <a:stretch>
              <a:fillRect/>
            </a:stretch>
          </p:blipFill>
          <p:spPr bwMode="auto">
            <a:xfrm>
              <a:off x="2965450" y="4403725"/>
              <a:ext cx="1138238" cy="776288"/>
            </a:xfrm>
            <a:prstGeom prst="rect">
              <a:avLst/>
            </a:prstGeom>
            <a:grpFill/>
            <a:ln w="9525">
              <a:noFill/>
              <a:miter lim="800000"/>
              <a:headEnd/>
              <a:tailEnd/>
            </a:ln>
          </p:spPr>
        </p:pic>
        <p:pic>
          <p:nvPicPr>
            <p:cNvPr id="13" name="Picture 14"/>
            <p:cNvPicPr>
              <a:picLocks noChangeAspect="1" noChangeArrowheads="1"/>
            </p:cNvPicPr>
            <p:nvPr/>
          </p:nvPicPr>
          <p:blipFill>
            <a:blip r:embed="rId4" cstate="print"/>
            <a:srcRect/>
            <a:stretch>
              <a:fillRect/>
            </a:stretch>
          </p:blipFill>
          <p:spPr bwMode="auto">
            <a:xfrm>
              <a:off x="4381500" y="4075113"/>
              <a:ext cx="858838" cy="1289050"/>
            </a:xfrm>
            <a:prstGeom prst="rect">
              <a:avLst/>
            </a:prstGeom>
            <a:grpFill/>
            <a:ln w="9525">
              <a:noFill/>
              <a:miter lim="800000"/>
              <a:headEnd/>
              <a:tailEnd/>
            </a:ln>
          </p:spPr>
        </p:pic>
        <p:pic>
          <p:nvPicPr>
            <p:cNvPr id="14" name="Picture 15"/>
            <p:cNvPicPr>
              <a:picLocks noChangeAspect="1" noChangeArrowheads="1"/>
            </p:cNvPicPr>
            <p:nvPr/>
          </p:nvPicPr>
          <p:blipFill>
            <a:blip r:embed="rId5" cstate="print"/>
            <a:srcRect/>
            <a:stretch>
              <a:fillRect/>
            </a:stretch>
          </p:blipFill>
          <p:spPr bwMode="auto">
            <a:xfrm>
              <a:off x="5240338" y="4489450"/>
              <a:ext cx="1174750" cy="530225"/>
            </a:xfrm>
            <a:prstGeom prst="rect">
              <a:avLst/>
            </a:prstGeom>
            <a:grpFill/>
            <a:ln w="12700" cap="sq">
              <a:noFill/>
              <a:miter lim="800000"/>
              <a:headEnd type="none" w="sm" len="sm"/>
              <a:tailEnd type="none" w="sm" len="sm"/>
            </a:ln>
            <a:effectLst/>
          </p:spPr>
        </p:pic>
        <p:pic>
          <p:nvPicPr>
            <p:cNvPr id="15" name="Picture 16"/>
            <p:cNvPicPr>
              <a:picLocks noChangeAspect="1" noChangeArrowheads="1"/>
            </p:cNvPicPr>
            <p:nvPr/>
          </p:nvPicPr>
          <p:blipFill>
            <a:blip r:embed="rId6" cstate="print"/>
            <a:srcRect/>
            <a:stretch>
              <a:fillRect/>
            </a:stretch>
          </p:blipFill>
          <p:spPr bwMode="auto">
            <a:xfrm>
              <a:off x="6457950" y="4518025"/>
              <a:ext cx="1295400" cy="461963"/>
            </a:xfrm>
            <a:prstGeom prst="rect">
              <a:avLst/>
            </a:prstGeom>
            <a:grpFill/>
            <a:ln w="12700" cap="sq">
              <a:noFill/>
              <a:miter lim="800000"/>
              <a:headEnd type="none" w="sm" len="sm"/>
              <a:tailEnd type="none" w="sm" len="sm"/>
            </a:ln>
            <a:effectLst/>
          </p:spPr>
        </p:pic>
      </p:grpSp>
      <p:sp>
        <p:nvSpPr>
          <p:cNvPr id="16" name="Подзаголовок 4"/>
          <p:cNvSpPr>
            <a:spLocks noGrp="1"/>
          </p:cNvSpPr>
          <p:nvPr userDrawn="1">
            <p:ph type="subTitle" idx="1" hasCustomPrompt="1"/>
          </p:nvPr>
        </p:nvSpPr>
        <p:spPr>
          <a:xfrm>
            <a:off x="1368016" y="6021289"/>
            <a:ext cx="6400800" cy="504056"/>
          </a:xfrm>
        </p:spPr>
        <p:txBody>
          <a:bodyPr rtlCol="0">
            <a:normAutofit/>
          </a:bodyPr>
          <a:lstStyle>
            <a:lvl1pPr algn="ctr">
              <a:defRPr/>
            </a:lvl1pPr>
          </a:lstStyle>
          <a:p>
            <a:pPr fontAlgn="auto">
              <a:lnSpc>
                <a:spcPct val="80000"/>
              </a:lnSpc>
              <a:spcAft>
                <a:spcPts val="0"/>
              </a:spcAft>
              <a:buFont typeface="Arial" pitchFamily="34" charset="0"/>
              <a:buNone/>
              <a:defRPr/>
            </a:pPr>
            <a:r>
              <a:rPr lang="en-GB" sz="1200" b="1" dirty="0" smtClean="0">
                <a:solidFill>
                  <a:srgbClr val="EFAE20"/>
                </a:solidFill>
                <a:latin typeface="Verdana" pitchFamily="34" charset="0"/>
              </a:rPr>
              <a:t>Ministry of Economic Development and Trade, </a:t>
            </a:r>
          </a:p>
          <a:p>
            <a:pPr fontAlgn="auto">
              <a:lnSpc>
                <a:spcPct val="80000"/>
              </a:lnSpc>
              <a:spcAft>
                <a:spcPts val="0"/>
              </a:spcAft>
              <a:buFont typeface="Arial" pitchFamily="34" charset="0"/>
              <a:buNone/>
              <a:defRPr/>
            </a:pPr>
            <a:r>
              <a:rPr lang="en-GB" sz="1200" b="1" dirty="0" smtClean="0">
                <a:solidFill>
                  <a:srgbClr val="EFAE20"/>
                </a:solidFill>
                <a:latin typeface="Verdana" pitchFamily="34" charset="0"/>
              </a:rPr>
              <a:t>National Accreditation Agency of Ukraine</a:t>
            </a:r>
            <a:endParaRPr lang="uk-UA" sz="1200" dirty="0" smtClean="0"/>
          </a:p>
        </p:txBody>
      </p:sp>
      <p:sp>
        <p:nvSpPr>
          <p:cNvPr id="24" name="Line 4"/>
          <p:cNvSpPr>
            <a:spLocks noChangeShapeType="1"/>
          </p:cNvSpPr>
          <p:nvPr userDrawn="1"/>
        </p:nvSpPr>
        <p:spPr bwMode="auto">
          <a:xfrm>
            <a:off x="0" y="908050"/>
            <a:ext cx="9144000" cy="0"/>
          </a:xfrm>
          <a:prstGeom prst="line">
            <a:avLst/>
          </a:prstGeom>
          <a:noFill/>
          <a:ln w="76200">
            <a:solidFill>
              <a:srgbClr val="EFAE20"/>
            </a:solidFill>
            <a:round/>
            <a:headEnd/>
            <a:tailEnd/>
          </a:ln>
          <a:effectLst/>
        </p:spPr>
        <p:txBody>
          <a:bodyPr wrap="none" anchor="ctr"/>
          <a:lstStyle/>
          <a:p>
            <a:endParaRPr lang="en-GB">
              <a:solidFill>
                <a:prstClr val="white"/>
              </a:solidFill>
            </a:endParaRPr>
          </a:p>
        </p:txBody>
      </p:sp>
      <p:sp>
        <p:nvSpPr>
          <p:cNvPr id="25" name="Line 4"/>
          <p:cNvSpPr>
            <a:spLocks noChangeShapeType="1"/>
          </p:cNvSpPr>
          <p:nvPr userDrawn="1"/>
        </p:nvSpPr>
        <p:spPr bwMode="auto">
          <a:xfrm>
            <a:off x="0" y="3357563"/>
            <a:ext cx="9144000" cy="0"/>
          </a:xfrm>
          <a:prstGeom prst="line">
            <a:avLst/>
          </a:prstGeom>
          <a:noFill/>
          <a:ln w="76200">
            <a:solidFill>
              <a:srgbClr val="EFAE20"/>
            </a:solidFill>
            <a:round/>
            <a:headEnd/>
            <a:tailEnd/>
          </a:ln>
          <a:effectLst/>
        </p:spPr>
        <p:txBody>
          <a:bodyPr wrap="none" anchor="ctr"/>
          <a:lstStyle/>
          <a:p>
            <a:endParaRPr lang="en-GB">
              <a:solidFill>
                <a:prstClr val="white"/>
              </a:solidFill>
            </a:endParaRPr>
          </a:p>
        </p:txBody>
      </p:sp>
      <p:sp>
        <p:nvSpPr>
          <p:cNvPr id="26" name="Title 25"/>
          <p:cNvSpPr>
            <a:spLocks noGrp="1"/>
          </p:cNvSpPr>
          <p:nvPr>
            <p:ph type="title"/>
          </p:nvPr>
        </p:nvSpPr>
        <p:spPr>
          <a:xfrm>
            <a:off x="0" y="960714"/>
            <a:ext cx="9144000" cy="2313384"/>
          </a:xfrm>
          <a:prstGeom prst="rect">
            <a:avLst/>
          </a:prstGeom>
          <a:solidFill>
            <a:schemeClr val="tx1"/>
          </a:solidFill>
        </p:spPr>
        <p:txBody>
          <a:bodyPr/>
          <a:lstStyle>
            <a:lvl1pPr>
              <a:lnSpc>
                <a:spcPct val="150000"/>
              </a:lnSpc>
              <a:spcBef>
                <a:spcPts val="6000"/>
              </a:spcBef>
              <a:defRPr>
                <a:solidFill>
                  <a:srgbClr val="002060"/>
                </a:solidFill>
              </a:defRPr>
            </a:lvl1pPr>
          </a:lstStyle>
          <a:p>
            <a:r>
              <a:rPr lang="en-US" dirty="0" smtClean="0"/>
              <a:t>Click to edit Master title style</a:t>
            </a:r>
            <a:endParaRPr lang="en-GB" dirty="0"/>
          </a:p>
        </p:txBody>
      </p:sp>
      <p:sp>
        <p:nvSpPr>
          <p:cNvPr id="27" name="Rectangle 18"/>
          <p:cNvSpPr>
            <a:spLocks noChangeArrowheads="1"/>
          </p:cNvSpPr>
          <p:nvPr userDrawn="1"/>
        </p:nvSpPr>
        <p:spPr bwMode="auto">
          <a:xfrm>
            <a:off x="1441450" y="188913"/>
            <a:ext cx="6248400" cy="671512"/>
          </a:xfrm>
          <a:prstGeom prst="rect">
            <a:avLst/>
          </a:prstGeom>
          <a:noFill/>
          <a:ln w="9525">
            <a:noFill/>
            <a:miter lim="800000"/>
            <a:headEnd/>
            <a:tailEnd/>
          </a:ln>
          <a:effectLst/>
        </p:spPr>
        <p:txBody>
          <a:bodyPr/>
          <a:lstStyle/>
          <a:p>
            <a:pPr algn="ctr">
              <a:lnSpc>
                <a:spcPct val="90000"/>
              </a:lnSpc>
              <a:spcBef>
                <a:spcPct val="20000"/>
              </a:spcBef>
            </a:pPr>
            <a:r>
              <a:rPr lang="en-GB" sz="1400" b="1" dirty="0">
                <a:solidFill>
                  <a:prstClr val="white"/>
                </a:solidFill>
                <a:latin typeface="Verdana" pitchFamily="34" charset="0"/>
              </a:rPr>
              <a:t>Further development of National Accreditation Agency of Ukraine (NAAU) capacities according to European Practices</a:t>
            </a:r>
          </a:p>
          <a:p>
            <a:pPr algn="ctr">
              <a:lnSpc>
                <a:spcPct val="90000"/>
              </a:lnSpc>
              <a:spcBef>
                <a:spcPct val="20000"/>
              </a:spcBef>
            </a:pPr>
            <a:r>
              <a:rPr lang="en-GB" sz="1400" b="1" dirty="0">
                <a:solidFill>
                  <a:prstClr val="white"/>
                </a:solidFill>
                <a:latin typeface="Verdana" pitchFamily="34" charset="0"/>
              </a:rPr>
              <a:t>UA10/ENP-PCA/TR/24</a:t>
            </a:r>
          </a:p>
        </p:txBody>
      </p:sp>
      <p:pic>
        <p:nvPicPr>
          <p:cNvPr id="28" name="Picture 16"/>
          <p:cNvPicPr>
            <a:picLocks noChangeAspect="1" noChangeArrowheads="1"/>
          </p:cNvPicPr>
          <p:nvPr userDrawn="1"/>
        </p:nvPicPr>
        <p:blipFill>
          <a:blip r:embed="rId7" cstate="print"/>
          <a:srcRect/>
          <a:stretch>
            <a:fillRect/>
          </a:stretch>
        </p:blipFill>
        <p:spPr bwMode="auto">
          <a:xfrm>
            <a:off x="21772" y="6226628"/>
            <a:ext cx="914400" cy="609600"/>
          </a:xfrm>
          <a:prstGeom prst="rect">
            <a:avLst/>
          </a:prstGeom>
          <a:noFill/>
          <a:ln w="9525">
            <a:noFill/>
            <a:miter lim="800000"/>
            <a:headEnd/>
            <a:tailEnd/>
          </a:ln>
          <a:effectLst/>
        </p:spPr>
      </p:pic>
      <p:pic>
        <p:nvPicPr>
          <p:cNvPr id="29" name="Picture 9"/>
          <p:cNvPicPr>
            <a:picLocks noChangeAspect="1" noChangeArrowheads="1"/>
          </p:cNvPicPr>
          <p:nvPr userDrawn="1"/>
        </p:nvPicPr>
        <p:blipFill>
          <a:blip r:embed="rId8" cstate="print"/>
          <a:srcRect/>
          <a:stretch>
            <a:fillRect/>
          </a:stretch>
        </p:blipFill>
        <p:spPr bwMode="auto">
          <a:xfrm>
            <a:off x="8142514" y="6150428"/>
            <a:ext cx="990600" cy="685800"/>
          </a:xfrm>
          <a:prstGeom prst="rect">
            <a:avLst/>
          </a:prstGeom>
          <a:noFill/>
          <a:ln w="9525">
            <a:noFill/>
            <a:miter lim="800000"/>
            <a:headEnd/>
            <a:tailEnd/>
          </a:ln>
        </p:spPr>
      </p:pic>
      <p:pic>
        <p:nvPicPr>
          <p:cNvPr id="30" name="Picture 19" descr="uk-lgflag"/>
          <p:cNvPicPr>
            <a:picLocks noChangeAspect="1" noChangeArrowheads="1"/>
          </p:cNvPicPr>
          <p:nvPr userDrawn="1"/>
        </p:nvPicPr>
        <p:blipFill>
          <a:blip r:embed="rId9" cstate="print"/>
          <a:srcRect/>
          <a:stretch>
            <a:fillRect/>
          </a:stretch>
        </p:blipFill>
        <p:spPr bwMode="auto">
          <a:xfrm>
            <a:off x="42188" y="73088"/>
            <a:ext cx="1012195" cy="508843"/>
          </a:xfrm>
          <a:prstGeom prst="rect">
            <a:avLst/>
          </a:prstGeom>
          <a:noFill/>
          <a:ln w="9525">
            <a:noFill/>
            <a:miter lim="800000"/>
            <a:headEnd/>
            <a:tailEnd/>
          </a:ln>
        </p:spPr>
      </p:pic>
      <p:pic>
        <p:nvPicPr>
          <p:cNvPr id="31" name="Picture 6" descr="delarge"/>
          <p:cNvPicPr>
            <a:picLocks noChangeAspect="1" noChangeArrowheads="1"/>
          </p:cNvPicPr>
          <p:nvPr userDrawn="1"/>
        </p:nvPicPr>
        <p:blipFill>
          <a:blip r:embed="rId10" cstate="print"/>
          <a:srcRect/>
          <a:stretch>
            <a:fillRect/>
          </a:stretch>
        </p:blipFill>
        <p:spPr bwMode="auto">
          <a:xfrm>
            <a:off x="8237646" y="77559"/>
            <a:ext cx="838200" cy="525463"/>
          </a:xfrm>
          <a:prstGeom prst="rect">
            <a:avLst/>
          </a:prstGeom>
          <a:noFill/>
          <a:ln w="9525">
            <a:noFill/>
            <a:miter lim="800000"/>
            <a:headEnd/>
            <a:tailEnd/>
          </a:ln>
        </p:spPr>
      </p:pic>
    </p:spTree>
    <p:extLst>
      <p:ext uri="{BB962C8B-B14F-4D97-AF65-F5344CB8AC3E}">
        <p14:creationId xmlns:p14="http://schemas.microsoft.com/office/powerpoint/2010/main" val="1684903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itle 6"/>
          <p:cNvSpPr>
            <a:spLocks noGrp="1"/>
          </p:cNvSpPr>
          <p:nvPr>
            <p:ph type="title"/>
          </p:nvPr>
        </p:nvSpPr>
        <p:spPr>
          <a:xfrm>
            <a:off x="0" y="620688"/>
            <a:ext cx="9144000" cy="648072"/>
          </a:xfrm>
          <a:prstGeom prst="rect">
            <a:avLst/>
          </a:prstGeom>
        </p:spPr>
        <p:txBody>
          <a:bodyPr/>
          <a:lstStyle/>
          <a:p>
            <a:r>
              <a:rPr lang="en-US" dirty="0" smtClean="0"/>
              <a:t>Click to edit Master title style</a:t>
            </a:r>
            <a:endParaRPr lang="en-GB"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Title 8"/>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16884468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itle 6"/>
          <p:cNvSpPr>
            <a:spLocks noGrp="1"/>
          </p:cNvSpPr>
          <p:nvPr>
            <p:ph type="title"/>
          </p:nvPr>
        </p:nvSpPr>
        <p:spPr>
          <a:xfrm>
            <a:off x="0" y="620688"/>
            <a:ext cx="9144000" cy="648072"/>
          </a:xfrm>
          <a:prstGeom prst="rect">
            <a:avLst/>
          </a:prstGeom>
        </p:spPr>
        <p:txBody>
          <a:bodyPr/>
          <a:lstStyle/>
          <a:p>
            <a:r>
              <a:rPr lang="en-US" dirty="0" smtClean="0"/>
              <a:t>Click to edit Master title style</a:t>
            </a:r>
            <a:endParaRPr lang="en-GB" dirty="0"/>
          </a:p>
        </p:txBody>
      </p:sp>
    </p:spTree>
    <p:extLst>
      <p:ext uri="{BB962C8B-B14F-4D97-AF65-F5344CB8AC3E}">
        <p14:creationId xmlns:p14="http://schemas.microsoft.com/office/powerpoint/2010/main" val="33597020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8" name="Title 7"/>
          <p:cNvSpPr>
            <a:spLocks noGrp="1"/>
          </p:cNvSpPr>
          <p:nvPr>
            <p:ph type="title"/>
          </p:nvPr>
        </p:nvSpPr>
        <p:spPr>
          <a:xfrm>
            <a:off x="0" y="635289"/>
            <a:ext cx="9144000" cy="594916"/>
          </a:xfrm>
          <a:prstGeom prst="rect">
            <a:avLst/>
          </a:prstGeom>
          <a:solidFill>
            <a:schemeClr val="tx1"/>
          </a:solidFill>
        </p:spPr>
        <p:txBody>
          <a:bodyPr anchor="ctr" anchorCtr="0"/>
          <a:lstStyle>
            <a:lvl1pPr>
              <a:defRPr baseline="0">
                <a:solidFill>
                  <a:srgbClr val="002060"/>
                </a:solidFill>
              </a:defRPr>
            </a:lvl1pPr>
          </a:lstStyle>
          <a:p>
            <a:r>
              <a:rPr lang="en-US" dirty="0" smtClean="0"/>
              <a:t>Click to edit Master title style</a:t>
            </a:r>
            <a:endParaRPr lang="en-GB" dirty="0"/>
          </a:p>
        </p:txBody>
      </p:sp>
    </p:spTree>
    <p:extLst>
      <p:ext uri="{BB962C8B-B14F-4D97-AF65-F5344CB8AC3E}">
        <p14:creationId xmlns:p14="http://schemas.microsoft.com/office/powerpoint/2010/main" val="2676173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0" name="Title 9"/>
          <p:cNvSpPr>
            <a:spLocks noGrp="1"/>
          </p:cNvSpPr>
          <p:nvPr>
            <p:ph type="title"/>
          </p:nvPr>
        </p:nvSpPr>
        <p:spPr>
          <a:xfrm>
            <a:off x="0" y="620688"/>
            <a:ext cx="9144000" cy="594916"/>
          </a:xfrm>
          <a:prstGeom prst="rect">
            <a:avLst/>
          </a:prstGeom>
          <a:solidFill>
            <a:schemeClr val="tx1"/>
          </a:solidFill>
        </p:spPr>
        <p:txBody>
          <a:bodyPr anchor="ctr" anchorCtr="0"/>
          <a:lstStyle>
            <a:lvl1pPr>
              <a:defRPr>
                <a:solidFill>
                  <a:srgbClr val="002060"/>
                </a:solidFill>
              </a:defRPr>
            </a:lvl1pPr>
          </a:lstStyle>
          <a:p>
            <a:r>
              <a:rPr lang="en-US" smtClean="0"/>
              <a:t>Click to edit Master title style</a:t>
            </a:r>
            <a:endParaRPr lang="en-GB"/>
          </a:p>
        </p:txBody>
      </p:sp>
    </p:spTree>
    <p:extLst>
      <p:ext uri="{BB962C8B-B14F-4D97-AF65-F5344CB8AC3E}">
        <p14:creationId xmlns:p14="http://schemas.microsoft.com/office/powerpoint/2010/main" val="360766811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57200" y="2840292"/>
            <a:ext cx="8229600" cy="1143000"/>
          </a:xfrm>
          <a:prstGeom prst="rect">
            <a:avLst/>
          </a:prstGeom>
        </p:spPr>
        <p:txBody>
          <a:bodyPr/>
          <a:lstStyle/>
          <a:p>
            <a:r>
              <a:rPr lang="en-US" smtClean="0"/>
              <a:t>Click to edit Master title style</a:t>
            </a:r>
            <a:endParaRPr lang="en-GB"/>
          </a:p>
        </p:txBody>
      </p:sp>
    </p:spTree>
    <p:extLst>
      <p:ext uri="{BB962C8B-B14F-4D97-AF65-F5344CB8AC3E}">
        <p14:creationId xmlns:p14="http://schemas.microsoft.com/office/powerpoint/2010/main" val="11389406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14058312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12776"/>
            <a:ext cx="5111750" cy="47133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145043750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340767"/>
            <a:ext cx="5486400" cy="396044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a:xfrm>
            <a:off x="0" y="620688"/>
            <a:ext cx="9144000" cy="648072"/>
          </a:xfrm>
          <a:prstGeom prst="rect">
            <a:avLst/>
          </a:prstGeom>
          <a:solidFill>
            <a:schemeClr val="tx1"/>
          </a:solidFill>
        </p:spPr>
        <p:txBody>
          <a:bodyPr anchor="ctr" anchorCtr="0"/>
          <a:lstStyle>
            <a:lvl1pPr>
              <a:defRPr>
                <a:solidFill>
                  <a:srgbClr val="002060"/>
                </a:solidFill>
              </a:defRPr>
            </a:lvl1pPr>
          </a:lstStyle>
          <a:p>
            <a:r>
              <a:rPr lang="en-US" smtClean="0"/>
              <a:t>Click to edit Master title style</a:t>
            </a:r>
            <a:endParaRPr lang="en-GB"/>
          </a:p>
        </p:txBody>
      </p:sp>
    </p:spTree>
    <p:extLst>
      <p:ext uri="{BB962C8B-B14F-4D97-AF65-F5344CB8AC3E}">
        <p14:creationId xmlns:p14="http://schemas.microsoft.com/office/powerpoint/2010/main" val="137718643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4475937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40768"/>
            <a:ext cx="2057400" cy="478539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340768"/>
            <a:ext cx="6019800" cy="478539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373007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8" name="Title 7"/>
          <p:cNvSpPr>
            <a:spLocks noGrp="1"/>
          </p:cNvSpPr>
          <p:nvPr>
            <p:ph type="title"/>
          </p:nvPr>
        </p:nvSpPr>
        <p:spPr>
          <a:xfrm>
            <a:off x="0" y="635289"/>
            <a:ext cx="9144000" cy="594916"/>
          </a:xfrm>
          <a:prstGeom prst="rect">
            <a:avLst/>
          </a:prstGeom>
          <a:solidFill>
            <a:schemeClr val="tx1"/>
          </a:solidFill>
        </p:spPr>
        <p:txBody>
          <a:bodyPr anchor="ctr" anchorCtr="0"/>
          <a:lstStyle>
            <a:lvl1pPr>
              <a:defRPr baseline="0">
                <a:solidFill>
                  <a:srgbClr val="002060"/>
                </a:solidFill>
              </a:defRPr>
            </a:lvl1pPr>
          </a:lstStyle>
          <a:p>
            <a:r>
              <a:rPr lang="en-US" dirty="0" smtClean="0"/>
              <a:t>Click to edit Master title style</a:t>
            </a:r>
            <a:endParaRPr lang="en-GB"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00085733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Title and Text">
    <p:spTree>
      <p:nvGrpSpPr>
        <p:cNvPr id="1" name=""/>
        <p:cNvGrpSpPr/>
        <p:nvPr/>
      </p:nvGrpSpPr>
      <p:grpSpPr>
        <a:xfrm>
          <a:off x="0" y="0"/>
          <a:ext cx="0" cy="0"/>
          <a:chOff x="0" y="0"/>
          <a:chExt cx="0" cy="0"/>
        </a:xfrm>
      </p:grpSpPr>
      <p:sp>
        <p:nvSpPr>
          <p:cNvPr id="4" name="Date Placeholder 24"/>
          <p:cNvSpPr>
            <a:spLocks noGrp="1"/>
          </p:cNvSpPr>
          <p:nvPr>
            <p:ph type="dt" sz="half" idx="10"/>
          </p:nvPr>
        </p:nvSpPr>
        <p:spPr>
          <a:xfrm>
            <a:off x="457200" y="6356350"/>
            <a:ext cx="2133600" cy="365125"/>
          </a:xfrm>
          <a:prstGeom prst="rect">
            <a:avLst/>
          </a:prstGeom>
        </p:spPr>
        <p:txBody>
          <a:bodyPr/>
          <a:lstStyle>
            <a:lvl1pPr>
              <a:defRPr/>
            </a:lvl1pPr>
          </a:lstStyle>
          <a:p>
            <a:pPr>
              <a:defRPr/>
            </a:pPr>
            <a:fld id="{709EED6D-3B63-42BA-B07C-FBA9270262DC}" type="datetime1">
              <a:rPr lang="en-US">
                <a:solidFill>
                  <a:prstClr val="white"/>
                </a:solidFill>
              </a:rPr>
              <a:pPr>
                <a:defRPr/>
              </a:pPr>
              <a:t>7/12/2013</a:t>
            </a:fld>
            <a:endParaRPr lang="en-US" dirty="0">
              <a:solidFill>
                <a:prstClr val="white"/>
              </a:solidFill>
            </a:endParaRPr>
          </a:p>
        </p:txBody>
      </p:sp>
      <p:sp>
        <p:nvSpPr>
          <p:cNvPr id="5" name="Footer Placeholder 17"/>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solidFill>
                <a:prstClr val="white"/>
              </a:solidFill>
            </a:endParaRPr>
          </a:p>
        </p:txBody>
      </p:sp>
      <p:sp>
        <p:nvSpPr>
          <p:cNvPr id="6" name="Slide Number Placeholder 4"/>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35DB088-3562-41F8-8EB8-791796773FEE}" type="slidenum">
              <a:rPr lang="en-US">
                <a:solidFill>
                  <a:prstClr val="white"/>
                </a:solidFill>
              </a:rPr>
              <a:pPr>
                <a:defRPr/>
              </a:pPr>
              <a:t>‹#›</a:t>
            </a:fld>
            <a:endParaRPr lang="en-US" dirty="0">
              <a:solidFill>
                <a:prstClr val="white"/>
              </a:solidFill>
            </a:endParaRPr>
          </a:p>
        </p:txBody>
      </p:sp>
      <p:sp>
        <p:nvSpPr>
          <p:cNvPr id="7" name="Title 6"/>
          <p:cNvSpPr>
            <a:spLocks noGrp="1"/>
          </p:cNvSpPr>
          <p:nvPr>
            <p:ph type="title"/>
          </p:nvPr>
        </p:nvSpPr>
        <p:spPr/>
        <p:txBody>
          <a:bodyPr/>
          <a:lstStyle/>
          <a:p>
            <a:r>
              <a:rPr lang="en-US" dirty="0" smtClean="0"/>
              <a:t>Click to edit Master title style</a:t>
            </a:r>
            <a:endParaRPr lang="en-GB" dirty="0"/>
          </a:p>
        </p:txBody>
      </p:sp>
      <p:sp>
        <p:nvSpPr>
          <p:cNvPr id="9" name="Text Placeholder 8"/>
          <p:cNvSpPr>
            <a:spLocks noGrp="1"/>
          </p:cNvSpPr>
          <p:nvPr>
            <p:ph type="body" sz="quarter" idx="13"/>
          </p:nvPr>
        </p:nvSpPr>
        <p:spPr>
          <a:xfrm>
            <a:off x="457200" y="1447800"/>
            <a:ext cx="82296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94613716"/>
      </p:ext>
    </p:extLst>
  </p:cSld>
  <p:clrMapOvr>
    <a:masterClrMapping/>
  </p:clrMapOvr>
  <p:transition>
    <p:wipe dir="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GB">
              <a:solidFill>
                <a:prstClr val="white"/>
              </a:solidFill>
            </a:endParaRPr>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GB">
              <a:solidFill>
                <a:prstClr val="white"/>
              </a:solidFill>
            </a:endParaRPr>
          </a:p>
        </p:txBody>
      </p:sp>
      <p:sp>
        <p:nvSpPr>
          <p:cNvPr id="7" name="Slide Number Placeholder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363C2624-A408-4511-A9AE-A0433E556241}" type="slidenum">
              <a:rPr lang="en-GB">
                <a:solidFill>
                  <a:prstClr val="white"/>
                </a:solidFill>
              </a:rPr>
              <a:pPr>
                <a:defRPr/>
              </a:pPr>
              <a:t>‹#›</a:t>
            </a:fld>
            <a:endParaRPr lang="en-GB">
              <a:solidFill>
                <a:prstClr val="white"/>
              </a:solidFill>
            </a:endParaRPr>
          </a:p>
        </p:txBody>
      </p:sp>
    </p:spTree>
    <p:extLst>
      <p:ext uri="{BB962C8B-B14F-4D97-AF65-F5344CB8AC3E}">
        <p14:creationId xmlns:p14="http://schemas.microsoft.com/office/powerpoint/2010/main" val="9610734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GB">
              <a:solidFill>
                <a:prstClr val="white"/>
              </a:solidFill>
            </a:endParaRPr>
          </a:p>
        </p:txBody>
      </p:sp>
      <p:sp>
        <p:nvSpPr>
          <p:cNvPr id="7"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GB">
              <a:solidFill>
                <a:prstClr val="white"/>
              </a:solidFill>
            </a:endParaRPr>
          </a:p>
        </p:txBody>
      </p:sp>
      <p:sp>
        <p:nvSpPr>
          <p:cNvPr id="8"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8261A1AA-12E5-4A7F-A91E-D06BE6BC915E}" type="slidenum">
              <a:rPr lang="en-GB">
                <a:solidFill>
                  <a:prstClr val="white"/>
                </a:solidFill>
              </a:rPr>
              <a:pPr>
                <a:defRPr/>
              </a:pPr>
              <a:t>‹#›</a:t>
            </a:fld>
            <a:endParaRPr lang="en-GB">
              <a:solidFill>
                <a:prstClr val="white"/>
              </a:solidFill>
            </a:endParaRPr>
          </a:p>
        </p:txBody>
      </p:sp>
    </p:spTree>
    <p:extLst>
      <p:ext uri="{BB962C8B-B14F-4D97-AF65-F5344CB8AC3E}">
        <p14:creationId xmlns:p14="http://schemas.microsoft.com/office/powerpoint/2010/main" val="414761907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ISO Sans Images">
    <p:spTree>
      <p:nvGrpSpPr>
        <p:cNvPr id="1" name=""/>
        <p:cNvGrpSpPr/>
        <p:nvPr/>
      </p:nvGrpSpPr>
      <p:grpSpPr>
        <a:xfrm>
          <a:off x="0" y="0"/>
          <a:ext cx="0" cy="0"/>
          <a:chOff x="0" y="0"/>
          <a:chExt cx="0" cy="0"/>
        </a:xfrm>
      </p:grpSpPr>
      <p:sp>
        <p:nvSpPr>
          <p:cNvPr id="4" name="Rectangle 14"/>
          <p:cNvSpPr>
            <a:spLocks noGrp="1" noChangeArrowheads="1"/>
          </p:cNvSpPr>
          <p:nvPr>
            <p:ph type="title"/>
          </p:nvPr>
        </p:nvSpPr>
        <p:spPr bwMode="auto">
          <a:xfrm>
            <a:off x="457200" y="533400"/>
            <a:ext cx="8305800" cy="719138"/>
          </a:xfrm>
          <a:prstGeom prst="rect">
            <a:avLst/>
          </a:prstGeom>
          <a:noFill/>
          <a:ln w="9525">
            <a:noFill/>
            <a:miter lim="800000"/>
            <a:headEnd/>
            <a:tailEnd/>
          </a:ln>
        </p:spPr>
        <p:txBody>
          <a:bodyPr/>
          <a:lstStyle>
            <a:lvl1pPr>
              <a:defRPr sz="2600" b="1" i="0">
                <a:solidFill>
                  <a:srgbClr val="18619E"/>
                </a:solidFill>
                <a:latin typeface="Arial"/>
                <a:cs typeface="Arial"/>
              </a:defRPr>
            </a:lvl1pPr>
          </a:lstStyle>
          <a:p>
            <a:pPr lvl="0"/>
            <a:r>
              <a:rPr lang="fr-FR" noProof="0" dirty="0" smtClean="0"/>
              <a:t>Cliquez et modifiez le titre</a:t>
            </a:r>
            <a:endParaRPr lang="fr-FR" dirty="0"/>
          </a:p>
        </p:txBody>
      </p:sp>
      <p:sp>
        <p:nvSpPr>
          <p:cNvPr id="10" name="Espace réservé du contenu 2"/>
          <p:cNvSpPr>
            <a:spLocks noGrp="1"/>
          </p:cNvSpPr>
          <p:nvPr>
            <p:ph idx="1"/>
          </p:nvPr>
        </p:nvSpPr>
        <p:spPr>
          <a:xfrm>
            <a:off x="455614" y="1298577"/>
            <a:ext cx="8307387" cy="4568825"/>
          </a:xfrm>
          <a:prstGeom prst="rect">
            <a:avLst/>
          </a:prstGeom>
        </p:spPr>
        <p:txBody>
          <a:bodyPr/>
          <a:lstStyle>
            <a:lvl1pPr marL="0" marR="0" indent="288000" algn="l" defTabSz="914400" rtl="0" eaLnBrk="0" fontAlgn="base" latinLnBrk="0" hangingPunct="0">
              <a:lnSpc>
                <a:spcPct val="100000"/>
              </a:lnSpc>
              <a:spcBef>
                <a:spcPct val="0"/>
              </a:spcBef>
              <a:spcAft>
                <a:spcPct val="0"/>
              </a:spcAft>
              <a:buClrTx/>
              <a:buSzTx/>
              <a:buFont typeface="Wingdings" charset="2"/>
              <a:buChar char="§"/>
              <a:tabLst/>
              <a:defRPr sz="2200">
                <a:solidFill>
                  <a:srgbClr val="3C3C3C"/>
                </a:solidFill>
                <a:latin typeface="Arial"/>
                <a:cs typeface="Arial"/>
              </a:defRPr>
            </a:lvl1pPr>
            <a:lvl2pPr marL="360000" marR="0" indent="288000" algn="l" defTabSz="914400" rtl="0" eaLnBrk="0" fontAlgn="base" latinLnBrk="0" hangingPunct="0">
              <a:lnSpc>
                <a:spcPct val="100000"/>
              </a:lnSpc>
              <a:spcBef>
                <a:spcPts val="600"/>
              </a:spcBef>
              <a:spcAft>
                <a:spcPct val="0"/>
              </a:spcAft>
              <a:buClrTx/>
              <a:buSzTx/>
              <a:buFont typeface="Lucida Grande"/>
              <a:buChar char="–"/>
              <a:tabLst/>
              <a:defRPr sz="2200">
                <a:solidFill>
                  <a:srgbClr val="3C3C3C"/>
                </a:solidFill>
                <a:latin typeface="Arial"/>
                <a:cs typeface="Arial"/>
              </a:defRPr>
            </a:lvl2pPr>
            <a:lvl3pPr marL="648000" marR="0" indent="288000" algn="l" defTabSz="914400" rtl="0" eaLnBrk="0" fontAlgn="base" latinLnBrk="0" hangingPunct="0">
              <a:lnSpc>
                <a:spcPct val="100000"/>
              </a:lnSpc>
              <a:spcBef>
                <a:spcPts val="600"/>
              </a:spcBef>
              <a:spcAft>
                <a:spcPct val="0"/>
              </a:spcAft>
              <a:buClrTx/>
              <a:buSzTx/>
              <a:buFont typeface="Lucida Grande"/>
              <a:buChar char="–"/>
              <a:tabLst/>
              <a:defRPr sz="2200">
                <a:solidFill>
                  <a:srgbClr val="3C3C3C"/>
                </a:solidFill>
                <a:latin typeface="Arial"/>
                <a:cs typeface="Arial"/>
              </a:defRPr>
            </a:lvl3pPr>
          </a:lstStyle>
          <a:p>
            <a:pPr lvl="0"/>
            <a:r>
              <a:rPr lang="fr-FR" noProof="0" dirty="0" smtClean="0"/>
              <a:t>Cliquez pour modifier les styles du texte du masque</a:t>
            </a:r>
          </a:p>
          <a:p>
            <a:pPr lvl="1"/>
            <a:r>
              <a:rPr lang="fr-FR" noProof="0" dirty="0" smtClean="0"/>
              <a:t>Deuxième niveau</a:t>
            </a:r>
          </a:p>
          <a:p>
            <a:pPr lvl="2"/>
            <a:r>
              <a:rPr lang="fr-FR" noProof="0" dirty="0" smtClean="0"/>
              <a:t>Troisième niveau</a:t>
            </a:r>
          </a:p>
        </p:txBody>
      </p:sp>
      <p:sp>
        <p:nvSpPr>
          <p:cNvPr id="5" name="Rectangle 7"/>
          <p:cNvSpPr>
            <a:spLocks noGrp="1" noChangeArrowheads="1"/>
          </p:cNvSpPr>
          <p:nvPr>
            <p:ph type="dt" sz="half" idx="10"/>
          </p:nvPr>
        </p:nvSpPr>
        <p:spPr>
          <a:xfrm>
            <a:off x="457200" y="6357938"/>
            <a:ext cx="933450" cy="184150"/>
          </a:xfrm>
          <a:prstGeom prst="rect">
            <a:avLst/>
          </a:prstGeom>
        </p:spPr>
        <p:txBody>
          <a:bodyPr/>
          <a:lstStyle>
            <a:lvl1pPr>
              <a:defRPr smtClean="0"/>
            </a:lvl1pPr>
          </a:lstStyle>
          <a:p>
            <a:pPr>
              <a:defRPr/>
            </a:pPr>
            <a:r>
              <a:rPr lang="en-US">
                <a:solidFill>
                  <a:srgbClr val="3C3C3C"/>
                </a:solidFill>
              </a:rPr>
              <a:t>2012-09-26</a:t>
            </a:r>
            <a:endParaRPr lang="en-GB">
              <a:solidFill>
                <a:srgbClr val="3C3C3C"/>
              </a:solidFill>
            </a:endParaRPr>
          </a:p>
        </p:txBody>
      </p:sp>
      <p:sp>
        <p:nvSpPr>
          <p:cNvPr id="6" name="Rectangle 8"/>
          <p:cNvSpPr>
            <a:spLocks noGrp="1" noChangeArrowheads="1"/>
          </p:cNvSpPr>
          <p:nvPr>
            <p:ph type="ftr" sz="quarter" idx="11"/>
          </p:nvPr>
        </p:nvSpPr>
        <p:spPr>
          <a:xfrm>
            <a:off x="7429500" y="6357938"/>
            <a:ext cx="560388" cy="184150"/>
          </a:xfrm>
          <a:prstGeom prst="rect">
            <a:avLst/>
          </a:prstGeom>
        </p:spPr>
        <p:txBody>
          <a:bodyPr/>
          <a:lstStyle>
            <a:lvl1pPr>
              <a:defRPr/>
            </a:lvl1pPr>
          </a:lstStyle>
          <a:p>
            <a:pPr>
              <a:defRPr/>
            </a:pPr>
            <a:endParaRPr lang="en-GB">
              <a:solidFill>
                <a:srgbClr val="3C3C3C"/>
              </a:solidFill>
            </a:endParaRPr>
          </a:p>
        </p:txBody>
      </p:sp>
      <p:sp>
        <p:nvSpPr>
          <p:cNvPr id="7" name="Rectangle 9"/>
          <p:cNvSpPr>
            <a:spLocks noGrp="1" noChangeArrowheads="1"/>
          </p:cNvSpPr>
          <p:nvPr>
            <p:ph type="sldNum" sz="quarter" idx="12"/>
          </p:nvPr>
        </p:nvSpPr>
        <p:spPr>
          <a:xfrm>
            <a:off x="8023225" y="6357938"/>
            <a:ext cx="276225" cy="184150"/>
          </a:xfrm>
          <a:prstGeom prst="rect">
            <a:avLst/>
          </a:prstGeom>
        </p:spPr>
        <p:txBody>
          <a:bodyPr/>
          <a:lstStyle>
            <a:lvl1pPr>
              <a:defRPr>
                <a:cs typeface="+mn-cs"/>
              </a:defRPr>
            </a:lvl1pPr>
          </a:lstStyle>
          <a:p>
            <a:pPr>
              <a:defRPr/>
            </a:pPr>
            <a:fld id="{BA7CDF30-31AD-48E8-B967-4E3006EF2D70}" type="slidenum">
              <a:rPr lang="en-GB">
                <a:solidFill>
                  <a:srgbClr val="3C3C3C"/>
                </a:solidFill>
              </a:rPr>
              <a:pPr>
                <a:defRPr/>
              </a:pPr>
              <a:t>‹#›</a:t>
            </a:fld>
            <a:endParaRPr lang="en-GB">
              <a:solidFill>
                <a:srgbClr val="3C3C3C"/>
              </a:solidFill>
            </a:endParaRPr>
          </a:p>
        </p:txBody>
      </p:sp>
    </p:spTree>
    <p:extLst>
      <p:ext uri="{BB962C8B-B14F-4D97-AF65-F5344CB8AC3E}">
        <p14:creationId xmlns:p14="http://schemas.microsoft.com/office/powerpoint/2010/main" val="1119018184"/>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grpSp>
        <p:nvGrpSpPr>
          <p:cNvPr id="2" name="Group 8"/>
          <p:cNvGrpSpPr/>
          <p:nvPr userDrawn="1"/>
        </p:nvGrpSpPr>
        <p:grpSpPr>
          <a:xfrm>
            <a:off x="1209396" y="3933477"/>
            <a:ext cx="6697662" cy="1655763"/>
            <a:chOff x="1258888" y="3933825"/>
            <a:chExt cx="6697662" cy="1655763"/>
          </a:xfrm>
          <a:solidFill>
            <a:schemeClr val="tx1"/>
          </a:solidFill>
        </p:grpSpPr>
        <p:sp>
          <p:nvSpPr>
            <p:cNvPr id="10" name="Прямоугольник 16"/>
            <p:cNvSpPr/>
            <p:nvPr/>
          </p:nvSpPr>
          <p:spPr>
            <a:xfrm>
              <a:off x="1258888" y="3933825"/>
              <a:ext cx="6697662" cy="1655763"/>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a:solidFill>
                  <a:prstClr val="white"/>
                </a:solidFill>
              </a:endParaRPr>
            </a:p>
          </p:txBody>
        </p:sp>
        <p:pic>
          <p:nvPicPr>
            <p:cNvPr id="11" name="Picture 10"/>
            <p:cNvPicPr>
              <a:picLocks noChangeAspect="1" noChangeArrowheads="1"/>
            </p:cNvPicPr>
            <p:nvPr/>
          </p:nvPicPr>
          <p:blipFill>
            <a:blip r:embed="rId2" cstate="print"/>
            <a:srcRect/>
            <a:stretch>
              <a:fillRect/>
            </a:stretch>
          </p:blipFill>
          <p:spPr bwMode="auto">
            <a:xfrm>
              <a:off x="1484313" y="4486275"/>
              <a:ext cx="1219200" cy="660400"/>
            </a:xfrm>
            <a:prstGeom prst="rect">
              <a:avLst/>
            </a:prstGeom>
            <a:grpFill/>
            <a:ln w="12700" cap="sq">
              <a:noFill/>
              <a:miter lim="800000"/>
              <a:headEnd type="none" w="sm" len="sm"/>
              <a:tailEnd type="none" w="sm" len="sm"/>
            </a:ln>
            <a:effectLst/>
          </p:spPr>
        </p:pic>
        <p:pic>
          <p:nvPicPr>
            <p:cNvPr id="12" name="Picture 12" descr="BSI_STANDARD_RGB"/>
            <p:cNvPicPr>
              <a:picLocks noChangeAspect="1" noChangeArrowheads="1"/>
            </p:cNvPicPr>
            <p:nvPr/>
          </p:nvPicPr>
          <p:blipFill>
            <a:blip r:embed="rId3" cstate="print"/>
            <a:srcRect/>
            <a:stretch>
              <a:fillRect/>
            </a:stretch>
          </p:blipFill>
          <p:spPr bwMode="auto">
            <a:xfrm>
              <a:off x="2965450" y="4403725"/>
              <a:ext cx="1138238" cy="776288"/>
            </a:xfrm>
            <a:prstGeom prst="rect">
              <a:avLst/>
            </a:prstGeom>
            <a:grpFill/>
            <a:ln w="9525">
              <a:noFill/>
              <a:miter lim="800000"/>
              <a:headEnd/>
              <a:tailEnd/>
            </a:ln>
          </p:spPr>
        </p:pic>
        <p:pic>
          <p:nvPicPr>
            <p:cNvPr id="13" name="Picture 14"/>
            <p:cNvPicPr>
              <a:picLocks noChangeAspect="1" noChangeArrowheads="1"/>
            </p:cNvPicPr>
            <p:nvPr/>
          </p:nvPicPr>
          <p:blipFill>
            <a:blip r:embed="rId4" cstate="print"/>
            <a:srcRect/>
            <a:stretch>
              <a:fillRect/>
            </a:stretch>
          </p:blipFill>
          <p:spPr bwMode="auto">
            <a:xfrm>
              <a:off x="4381500" y="4075113"/>
              <a:ext cx="858838" cy="1289050"/>
            </a:xfrm>
            <a:prstGeom prst="rect">
              <a:avLst/>
            </a:prstGeom>
            <a:grpFill/>
            <a:ln w="9525">
              <a:noFill/>
              <a:miter lim="800000"/>
              <a:headEnd/>
              <a:tailEnd/>
            </a:ln>
          </p:spPr>
        </p:pic>
        <p:pic>
          <p:nvPicPr>
            <p:cNvPr id="14" name="Picture 15"/>
            <p:cNvPicPr>
              <a:picLocks noChangeAspect="1" noChangeArrowheads="1"/>
            </p:cNvPicPr>
            <p:nvPr/>
          </p:nvPicPr>
          <p:blipFill>
            <a:blip r:embed="rId5" cstate="print"/>
            <a:srcRect/>
            <a:stretch>
              <a:fillRect/>
            </a:stretch>
          </p:blipFill>
          <p:spPr bwMode="auto">
            <a:xfrm>
              <a:off x="5240338" y="4489450"/>
              <a:ext cx="1174750" cy="530225"/>
            </a:xfrm>
            <a:prstGeom prst="rect">
              <a:avLst/>
            </a:prstGeom>
            <a:grpFill/>
            <a:ln w="12700" cap="sq">
              <a:noFill/>
              <a:miter lim="800000"/>
              <a:headEnd type="none" w="sm" len="sm"/>
              <a:tailEnd type="none" w="sm" len="sm"/>
            </a:ln>
            <a:effectLst/>
          </p:spPr>
        </p:pic>
        <p:pic>
          <p:nvPicPr>
            <p:cNvPr id="15" name="Picture 16"/>
            <p:cNvPicPr>
              <a:picLocks noChangeAspect="1" noChangeArrowheads="1"/>
            </p:cNvPicPr>
            <p:nvPr/>
          </p:nvPicPr>
          <p:blipFill>
            <a:blip r:embed="rId6" cstate="print"/>
            <a:srcRect/>
            <a:stretch>
              <a:fillRect/>
            </a:stretch>
          </p:blipFill>
          <p:spPr bwMode="auto">
            <a:xfrm>
              <a:off x="6457950" y="4518025"/>
              <a:ext cx="1295400" cy="461963"/>
            </a:xfrm>
            <a:prstGeom prst="rect">
              <a:avLst/>
            </a:prstGeom>
            <a:grpFill/>
            <a:ln w="12700" cap="sq">
              <a:noFill/>
              <a:miter lim="800000"/>
              <a:headEnd type="none" w="sm" len="sm"/>
              <a:tailEnd type="none" w="sm" len="sm"/>
            </a:ln>
            <a:effectLst/>
          </p:spPr>
        </p:pic>
      </p:grpSp>
      <p:sp>
        <p:nvSpPr>
          <p:cNvPr id="24" name="Line 4"/>
          <p:cNvSpPr>
            <a:spLocks noChangeShapeType="1"/>
          </p:cNvSpPr>
          <p:nvPr userDrawn="1"/>
        </p:nvSpPr>
        <p:spPr bwMode="auto">
          <a:xfrm>
            <a:off x="0" y="908050"/>
            <a:ext cx="9144000" cy="0"/>
          </a:xfrm>
          <a:prstGeom prst="line">
            <a:avLst/>
          </a:prstGeom>
          <a:noFill/>
          <a:ln w="76200">
            <a:solidFill>
              <a:srgbClr val="EFAE20"/>
            </a:solidFill>
            <a:round/>
            <a:headEnd/>
            <a:tailEnd/>
          </a:ln>
          <a:effectLst/>
        </p:spPr>
        <p:txBody>
          <a:bodyPr wrap="none" anchor="ctr"/>
          <a:lstStyle/>
          <a:p>
            <a:endParaRPr lang="en-GB">
              <a:solidFill>
                <a:prstClr val="white"/>
              </a:solidFill>
            </a:endParaRPr>
          </a:p>
        </p:txBody>
      </p:sp>
      <p:sp>
        <p:nvSpPr>
          <p:cNvPr id="25" name="Line 4"/>
          <p:cNvSpPr>
            <a:spLocks noChangeShapeType="1"/>
          </p:cNvSpPr>
          <p:nvPr userDrawn="1"/>
        </p:nvSpPr>
        <p:spPr bwMode="auto">
          <a:xfrm>
            <a:off x="0" y="3357563"/>
            <a:ext cx="9144000" cy="0"/>
          </a:xfrm>
          <a:prstGeom prst="line">
            <a:avLst/>
          </a:prstGeom>
          <a:noFill/>
          <a:ln w="76200">
            <a:solidFill>
              <a:srgbClr val="EFAE20"/>
            </a:solidFill>
            <a:round/>
            <a:headEnd/>
            <a:tailEnd/>
          </a:ln>
          <a:effectLst/>
        </p:spPr>
        <p:txBody>
          <a:bodyPr wrap="none" anchor="ctr"/>
          <a:lstStyle/>
          <a:p>
            <a:endParaRPr lang="en-GB">
              <a:solidFill>
                <a:prstClr val="white"/>
              </a:solidFill>
            </a:endParaRPr>
          </a:p>
        </p:txBody>
      </p:sp>
      <p:sp>
        <p:nvSpPr>
          <p:cNvPr id="26" name="Title 25"/>
          <p:cNvSpPr>
            <a:spLocks noGrp="1"/>
          </p:cNvSpPr>
          <p:nvPr>
            <p:ph type="title"/>
          </p:nvPr>
        </p:nvSpPr>
        <p:spPr>
          <a:xfrm>
            <a:off x="0" y="960714"/>
            <a:ext cx="9144000" cy="2313384"/>
          </a:xfrm>
          <a:prstGeom prst="rect">
            <a:avLst/>
          </a:prstGeom>
          <a:solidFill>
            <a:schemeClr val="tx1"/>
          </a:solidFill>
        </p:spPr>
        <p:txBody>
          <a:bodyPr/>
          <a:lstStyle>
            <a:lvl1pPr>
              <a:lnSpc>
                <a:spcPct val="150000"/>
              </a:lnSpc>
              <a:spcBef>
                <a:spcPts val="6000"/>
              </a:spcBef>
              <a:defRPr>
                <a:solidFill>
                  <a:srgbClr val="002060"/>
                </a:solidFill>
              </a:defRPr>
            </a:lvl1pPr>
          </a:lstStyle>
          <a:p>
            <a:r>
              <a:rPr lang="en-US" dirty="0" smtClean="0"/>
              <a:t>Click to edit Master title style</a:t>
            </a:r>
            <a:endParaRPr lang="en-GB" dirty="0"/>
          </a:p>
        </p:txBody>
      </p:sp>
      <p:sp>
        <p:nvSpPr>
          <p:cNvPr id="27" name="Rectangle 18"/>
          <p:cNvSpPr>
            <a:spLocks noChangeArrowheads="1"/>
          </p:cNvSpPr>
          <p:nvPr userDrawn="1"/>
        </p:nvSpPr>
        <p:spPr bwMode="auto">
          <a:xfrm>
            <a:off x="1441450" y="188913"/>
            <a:ext cx="6248400" cy="671512"/>
          </a:xfrm>
          <a:prstGeom prst="rect">
            <a:avLst/>
          </a:prstGeom>
          <a:noFill/>
          <a:ln w="9525">
            <a:noFill/>
            <a:miter lim="800000"/>
            <a:headEnd/>
            <a:tailEnd/>
          </a:ln>
          <a:effectLst/>
        </p:spPr>
        <p:txBody>
          <a:bodyPr/>
          <a:lstStyle/>
          <a:p>
            <a:pPr algn="ctr">
              <a:lnSpc>
                <a:spcPct val="90000"/>
              </a:lnSpc>
              <a:spcBef>
                <a:spcPct val="20000"/>
              </a:spcBef>
            </a:pPr>
            <a:r>
              <a:rPr lang="en-GB" sz="1400" b="1" dirty="0">
                <a:solidFill>
                  <a:prstClr val="white"/>
                </a:solidFill>
                <a:latin typeface="Verdana" pitchFamily="34" charset="0"/>
              </a:rPr>
              <a:t>Further development of National Accreditation Agency of Ukraine (NAAU) capacities according to European Practices</a:t>
            </a:r>
          </a:p>
          <a:p>
            <a:pPr algn="ctr">
              <a:lnSpc>
                <a:spcPct val="90000"/>
              </a:lnSpc>
              <a:spcBef>
                <a:spcPct val="20000"/>
              </a:spcBef>
            </a:pPr>
            <a:r>
              <a:rPr lang="en-GB" sz="1400" b="1" dirty="0">
                <a:solidFill>
                  <a:prstClr val="white"/>
                </a:solidFill>
                <a:latin typeface="Verdana" pitchFamily="34" charset="0"/>
              </a:rPr>
              <a:t>UA10/ENP-PCA/TR/24</a:t>
            </a:r>
          </a:p>
        </p:txBody>
      </p:sp>
      <p:pic>
        <p:nvPicPr>
          <p:cNvPr id="28" name="Picture 16"/>
          <p:cNvPicPr>
            <a:picLocks noChangeAspect="1" noChangeArrowheads="1"/>
          </p:cNvPicPr>
          <p:nvPr userDrawn="1"/>
        </p:nvPicPr>
        <p:blipFill>
          <a:blip r:embed="rId7" cstate="print"/>
          <a:srcRect/>
          <a:stretch>
            <a:fillRect/>
          </a:stretch>
        </p:blipFill>
        <p:spPr bwMode="auto">
          <a:xfrm>
            <a:off x="21772" y="6226628"/>
            <a:ext cx="914400" cy="609600"/>
          </a:xfrm>
          <a:prstGeom prst="rect">
            <a:avLst/>
          </a:prstGeom>
          <a:noFill/>
          <a:ln w="9525">
            <a:noFill/>
            <a:miter lim="800000"/>
            <a:headEnd/>
            <a:tailEnd/>
          </a:ln>
          <a:effectLst/>
        </p:spPr>
      </p:pic>
      <p:pic>
        <p:nvPicPr>
          <p:cNvPr id="29" name="Picture 9"/>
          <p:cNvPicPr>
            <a:picLocks noChangeAspect="1" noChangeArrowheads="1"/>
          </p:cNvPicPr>
          <p:nvPr userDrawn="1"/>
        </p:nvPicPr>
        <p:blipFill>
          <a:blip r:embed="rId8" cstate="print"/>
          <a:srcRect/>
          <a:stretch>
            <a:fillRect/>
          </a:stretch>
        </p:blipFill>
        <p:spPr bwMode="auto">
          <a:xfrm>
            <a:off x="8142514" y="6150428"/>
            <a:ext cx="990600" cy="685800"/>
          </a:xfrm>
          <a:prstGeom prst="rect">
            <a:avLst/>
          </a:prstGeom>
          <a:noFill/>
          <a:ln w="9525">
            <a:noFill/>
            <a:miter lim="800000"/>
            <a:headEnd/>
            <a:tailEnd/>
          </a:ln>
        </p:spPr>
      </p:pic>
      <p:pic>
        <p:nvPicPr>
          <p:cNvPr id="30" name="Picture 19" descr="uk-lgflag"/>
          <p:cNvPicPr>
            <a:picLocks noChangeAspect="1" noChangeArrowheads="1"/>
          </p:cNvPicPr>
          <p:nvPr userDrawn="1"/>
        </p:nvPicPr>
        <p:blipFill>
          <a:blip r:embed="rId9" cstate="print"/>
          <a:srcRect/>
          <a:stretch>
            <a:fillRect/>
          </a:stretch>
        </p:blipFill>
        <p:spPr bwMode="auto">
          <a:xfrm>
            <a:off x="42188" y="73088"/>
            <a:ext cx="1012195" cy="508843"/>
          </a:xfrm>
          <a:prstGeom prst="rect">
            <a:avLst/>
          </a:prstGeom>
          <a:noFill/>
          <a:ln w="9525">
            <a:noFill/>
            <a:miter lim="800000"/>
            <a:headEnd/>
            <a:tailEnd/>
          </a:ln>
        </p:spPr>
      </p:pic>
      <p:pic>
        <p:nvPicPr>
          <p:cNvPr id="31" name="Picture 6" descr="delarge"/>
          <p:cNvPicPr>
            <a:picLocks noChangeAspect="1" noChangeArrowheads="1"/>
          </p:cNvPicPr>
          <p:nvPr userDrawn="1"/>
        </p:nvPicPr>
        <p:blipFill>
          <a:blip r:embed="rId10" cstate="print"/>
          <a:srcRect/>
          <a:stretch>
            <a:fillRect/>
          </a:stretch>
        </p:blipFill>
        <p:spPr bwMode="auto">
          <a:xfrm>
            <a:off x="8237646" y="77559"/>
            <a:ext cx="838200" cy="525463"/>
          </a:xfrm>
          <a:prstGeom prst="rect">
            <a:avLst/>
          </a:prstGeom>
          <a:noFill/>
          <a:ln w="9525">
            <a:noFill/>
            <a:miter lim="800000"/>
            <a:headEnd/>
            <a:tailEnd/>
          </a:ln>
        </p:spPr>
      </p:pic>
      <p:sp>
        <p:nvSpPr>
          <p:cNvPr id="18" name="Подзаголовок 4"/>
          <p:cNvSpPr txBox="1">
            <a:spLocks/>
          </p:cNvSpPr>
          <p:nvPr userDrawn="1"/>
        </p:nvSpPr>
        <p:spPr bwMode="auto">
          <a:xfrm>
            <a:off x="1050934" y="6453336"/>
            <a:ext cx="7031880" cy="284014"/>
          </a:xfrm>
          <a:prstGeom prst="rect">
            <a:avLst/>
          </a:prstGeom>
          <a:noFill/>
          <a:ln w="9525">
            <a:noFill/>
            <a:miter lim="800000"/>
            <a:headEnd/>
            <a:tailEnd/>
          </a:ln>
        </p:spPr>
        <p:txBody>
          <a:bodyPr/>
          <a:lstStyle/>
          <a:p>
            <a:pPr algn="ctr">
              <a:lnSpc>
                <a:spcPct val="80000"/>
              </a:lnSpc>
              <a:spcBef>
                <a:spcPct val="20000"/>
              </a:spcBef>
              <a:buFont typeface="Arial" charset="0"/>
              <a:buNone/>
            </a:pPr>
            <a:r>
              <a:rPr lang="en-GB" sz="1100" b="1" dirty="0">
                <a:solidFill>
                  <a:srgbClr val="EFAE20"/>
                </a:solidFill>
                <a:latin typeface="Verdana" pitchFamily="34" charset="0"/>
              </a:rPr>
              <a:t>Ministry of Economic Development &amp; Trade, National Accreditation Agency of Ukraine </a:t>
            </a:r>
            <a:endParaRPr lang="uk-UA" sz="1100" dirty="0">
              <a:solidFill>
                <a:prstClr val="white"/>
              </a:solidFill>
            </a:endParaRPr>
          </a:p>
        </p:txBody>
      </p:sp>
    </p:spTree>
    <p:extLst>
      <p:ext uri="{BB962C8B-B14F-4D97-AF65-F5344CB8AC3E}">
        <p14:creationId xmlns:p14="http://schemas.microsoft.com/office/powerpoint/2010/main" val="2578558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0" name="Title 9"/>
          <p:cNvSpPr>
            <a:spLocks noGrp="1"/>
          </p:cNvSpPr>
          <p:nvPr>
            <p:ph type="title"/>
          </p:nvPr>
        </p:nvSpPr>
        <p:spPr>
          <a:xfrm>
            <a:off x="0" y="620688"/>
            <a:ext cx="9144000" cy="594916"/>
          </a:xfrm>
          <a:prstGeom prst="rect">
            <a:avLst/>
          </a:prstGeom>
          <a:solidFill>
            <a:schemeClr val="tx1"/>
          </a:solidFill>
        </p:spPr>
        <p:txBody>
          <a:bodyPr anchor="ctr" anchorCtr="0"/>
          <a:lstStyle>
            <a:lvl1pPr>
              <a:defRPr>
                <a:solidFill>
                  <a:srgbClr val="002060"/>
                </a:solidFill>
              </a:defRPr>
            </a:lvl1pPr>
          </a:lstStyle>
          <a:p>
            <a:r>
              <a:rPr lang="en-US" smtClean="0"/>
              <a:t>Click to edit Master title style</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57200" y="2840292"/>
            <a:ext cx="8229600" cy="1143000"/>
          </a:xfrm>
          <a:prstGeom prst="rect">
            <a:avLst/>
          </a:prstGeom>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12776"/>
            <a:ext cx="5111750" cy="47133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340767"/>
            <a:ext cx="5486400" cy="396044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a:xfrm>
            <a:off x="0" y="620688"/>
            <a:ext cx="9144000" cy="648072"/>
          </a:xfrm>
          <a:prstGeom prst="rect">
            <a:avLst/>
          </a:prstGeom>
          <a:solidFill>
            <a:schemeClr val="tx1"/>
          </a:solidFill>
        </p:spPr>
        <p:txBody>
          <a:bodyPr anchor="ctr" anchorCtr="0"/>
          <a:lstStyle>
            <a:lvl1pPr>
              <a:defRPr>
                <a:solidFill>
                  <a:srgbClr val="002060"/>
                </a:solidFill>
              </a:defRPr>
            </a:lvl1pPr>
          </a:lstStyle>
          <a:p>
            <a:r>
              <a:rPr lang="en-US" smtClean="0"/>
              <a:t>Click to edit Master title style</a:t>
            </a: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theme" Target="../theme/theme3.xml"/><Relationship Id="rId3" Type="http://schemas.openxmlformats.org/officeDocument/2006/relationships/slideLayout" Target="../slideLayouts/slideLayout31.xml"/><Relationship Id="rId21" Type="http://schemas.openxmlformats.org/officeDocument/2006/relationships/image" Target="../media/image3.jpeg"/><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20"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10" Type="http://schemas.openxmlformats.org/officeDocument/2006/relationships/slideLayout" Target="../slideLayouts/slideLayout38.xml"/><Relationship Id="rId19" Type="http://schemas.openxmlformats.org/officeDocument/2006/relationships/image" Target="../media/image1.png"/><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7" name="Picture 16"/>
          <p:cNvPicPr>
            <a:picLocks noChangeAspect="1" noChangeArrowheads="1"/>
          </p:cNvPicPr>
          <p:nvPr/>
        </p:nvPicPr>
        <p:blipFill>
          <a:blip r:embed="rId19" cstate="print"/>
          <a:srcRect/>
          <a:stretch>
            <a:fillRect/>
          </a:stretch>
        </p:blipFill>
        <p:spPr bwMode="auto">
          <a:xfrm>
            <a:off x="30659" y="10886"/>
            <a:ext cx="796925" cy="531813"/>
          </a:xfrm>
          <a:prstGeom prst="rect">
            <a:avLst/>
          </a:prstGeom>
          <a:noFill/>
          <a:ln w="9525">
            <a:noFill/>
            <a:miter lim="800000"/>
            <a:headEnd/>
            <a:tailEnd/>
          </a:ln>
          <a:effectLst/>
        </p:spPr>
      </p:pic>
      <p:pic>
        <p:nvPicPr>
          <p:cNvPr id="8" name="Picture 9"/>
          <p:cNvPicPr>
            <a:picLocks noChangeAspect="1" noChangeArrowheads="1"/>
          </p:cNvPicPr>
          <p:nvPr/>
        </p:nvPicPr>
        <p:blipFill>
          <a:blip r:embed="rId20" cstate="print"/>
          <a:srcRect/>
          <a:stretch>
            <a:fillRect/>
          </a:stretch>
        </p:blipFill>
        <p:spPr bwMode="auto">
          <a:xfrm>
            <a:off x="8316913" y="10887"/>
            <a:ext cx="830104" cy="548680"/>
          </a:xfrm>
          <a:prstGeom prst="rect">
            <a:avLst/>
          </a:prstGeom>
          <a:noFill/>
          <a:ln w="9525">
            <a:noFill/>
            <a:miter lim="800000"/>
            <a:headEnd/>
            <a:tailEnd/>
          </a:ln>
        </p:spPr>
      </p:pic>
      <p:pic>
        <p:nvPicPr>
          <p:cNvPr id="9" name="Picture 12" descr="BSI_STANDARD_RGB"/>
          <p:cNvPicPr>
            <a:picLocks noChangeAspect="1" noChangeArrowheads="1"/>
          </p:cNvPicPr>
          <p:nvPr/>
        </p:nvPicPr>
        <p:blipFill>
          <a:blip r:embed="rId21" cstate="print"/>
          <a:srcRect/>
          <a:stretch>
            <a:fillRect/>
          </a:stretch>
        </p:blipFill>
        <p:spPr bwMode="auto">
          <a:xfrm>
            <a:off x="24610" y="6370022"/>
            <a:ext cx="741852" cy="468475"/>
          </a:xfrm>
          <a:prstGeom prst="rect">
            <a:avLst/>
          </a:prstGeom>
          <a:noFill/>
          <a:ln w="9525">
            <a:noFill/>
            <a:miter lim="800000"/>
            <a:headEnd/>
            <a:tailEnd/>
          </a:ln>
        </p:spPr>
      </p:pic>
      <p:pic>
        <p:nvPicPr>
          <p:cNvPr id="10" name="Picture 10"/>
          <p:cNvPicPr>
            <a:picLocks noChangeAspect="1" noChangeArrowheads="1"/>
          </p:cNvPicPr>
          <p:nvPr/>
        </p:nvPicPr>
        <p:blipFill>
          <a:blip r:embed="rId22" cstate="print"/>
          <a:srcRect/>
          <a:stretch>
            <a:fillRect/>
          </a:stretch>
        </p:blipFill>
        <p:spPr bwMode="auto">
          <a:xfrm>
            <a:off x="8100392" y="6309320"/>
            <a:ext cx="1026372" cy="526908"/>
          </a:xfrm>
          <a:prstGeom prst="rect">
            <a:avLst/>
          </a:prstGeom>
          <a:noFill/>
          <a:ln w="12700" cap="sq">
            <a:noFill/>
            <a:miter lim="800000"/>
            <a:headEnd type="none" w="sm" len="sm"/>
            <a:tailEnd type="none" w="sm" len="sm"/>
          </a:ln>
          <a:effectLst/>
        </p:spPr>
      </p:pic>
      <p:sp>
        <p:nvSpPr>
          <p:cNvPr id="12" name="Line 4"/>
          <p:cNvSpPr>
            <a:spLocks noChangeShapeType="1"/>
          </p:cNvSpPr>
          <p:nvPr/>
        </p:nvSpPr>
        <p:spPr bwMode="auto">
          <a:xfrm>
            <a:off x="0" y="603250"/>
            <a:ext cx="9144000" cy="0"/>
          </a:xfrm>
          <a:prstGeom prst="line">
            <a:avLst/>
          </a:prstGeom>
          <a:noFill/>
          <a:ln w="76200">
            <a:solidFill>
              <a:srgbClr val="EFAE20"/>
            </a:solidFill>
            <a:round/>
            <a:headEnd/>
            <a:tailEnd/>
          </a:ln>
          <a:effectLst/>
        </p:spPr>
        <p:txBody>
          <a:bodyPr wrap="none" anchor="ctr"/>
          <a:lstStyle/>
          <a:p>
            <a:endParaRPr lang="en-GB"/>
          </a:p>
        </p:txBody>
      </p:sp>
      <p:sp>
        <p:nvSpPr>
          <p:cNvPr id="13" name="Line 4"/>
          <p:cNvSpPr>
            <a:spLocks noChangeShapeType="1"/>
          </p:cNvSpPr>
          <p:nvPr/>
        </p:nvSpPr>
        <p:spPr bwMode="auto">
          <a:xfrm>
            <a:off x="0" y="1279646"/>
            <a:ext cx="9174163" cy="7590"/>
          </a:xfrm>
          <a:prstGeom prst="line">
            <a:avLst/>
          </a:prstGeom>
          <a:noFill/>
          <a:ln w="76200">
            <a:solidFill>
              <a:srgbClr val="EFAE20"/>
            </a:solidFill>
            <a:round/>
            <a:headEnd/>
            <a:tailEnd/>
          </a:ln>
          <a:effectLst/>
        </p:spPr>
        <p:txBody>
          <a:bodyPr wrap="none" anchor="ctr"/>
          <a:lstStyle/>
          <a:p>
            <a:endParaRPr lang="en-GB"/>
          </a:p>
        </p:txBody>
      </p:sp>
      <p:sp>
        <p:nvSpPr>
          <p:cNvPr id="14" name="Подзаголовок 4"/>
          <p:cNvSpPr txBox="1">
            <a:spLocks/>
          </p:cNvSpPr>
          <p:nvPr/>
        </p:nvSpPr>
        <p:spPr bwMode="auto">
          <a:xfrm>
            <a:off x="1050934" y="6453336"/>
            <a:ext cx="7031880" cy="284014"/>
          </a:xfrm>
          <a:prstGeom prst="rect">
            <a:avLst/>
          </a:prstGeom>
          <a:noFill/>
          <a:ln w="9525">
            <a:noFill/>
            <a:miter lim="800000"/>
            <a:headEnd/>
            <a:tailEnd/>
          </a:ln>
        </p:spPr>
        <p:txBody>
          <a:bodyPr/>
          <a:lstStyle/>
          <a:p>
            <a:pPr algn="ctr">
              <a:lnSpc>
                <a:spcPct val="80000"/>
              </a:lnSpc>
              <a:spcBef>
                <a:spcPct val="20000"/>
              </a:spcBef>
              <a:buFont typeface="Arial" charset="0"/>
              <a:buNone/>
            </a:pPr>
            <a:r>
              <a:rPr lang="en-GB" sz="1100" b="1" dirty="0">
                <a:solidFill>
                  <a:srgbClr val="EFAE20"/>
                </a:solidFill>
                <a:latin typeface="Verdana" pitchFamily="34" charset="0"/>
              </a:rPr>
              <a:t>Ministry of Economic Development &amp; Trade, National Accreditation Agency of Ukraine </a:t>
            </a:r>
            <a:endParaRPr lang="uk-UA" sz="1100" dirty="0"/>
          </a:p>
        </p:txBody>
      </p:sp>
      <p:sp>
        <p:nvSpPr>
          <p:cNvPr id="15" name="Rectangle 18"/>
          <p:cNvSpPr>
            <a:spLocks noChangeArrowheads="1"/>
          </p:cNvSpPr>
          <p:nvPr/>
        </p:nvSpPr>
        <p:spPr bwMode="auto">
          <a:xfrm>
            <a:off x="827088" y="61233"/>
            <a:ext cx="7489825" cy="376089"/>
          </a:xfrm>
          <a:prstGeom prst="rect">
            <a:avLst/>
          </a:prstGeom>
          <a:noFill/>
          <a:ln w="9525">
            <a:noFill/>
            <a:miter lim="800000"/>
            <a:headEnd/>
            <a:tailEnd/>
          </a:ln>
          <a:effectLst/>
        </p:spPr>
        <p:txBody>
          <a:bodyPr/>
          <a:lstStyle/>
          <a:p>
            <a:pPr algn="ctr">
              <a:lnSpc>
                <a:spcPct val="90000"/>
              </a:lnSpc>
              <a:spcBef>
                <a:spcPct val="20000"/>
              </a:spcBef>
            </a:pPr>
            <a:r>
              <a:rPr lang="en-GB" sz="1000" b="1" dirty="0">
                <a:solidFill>
                  <a:schemeClr val="tx1"/>
                </a:solidFill>
                <a:latin typeface="Verdana" pitchFamily="34" charset="0"/>
              </a:rPr>
              <a:t>Further development of National Accreditation Agency of Ukraine (NAAU) capacities according to European Practices   UA10/ENP-PCA/TR/24</a:t>
            </a:r>
          </a:p>
        </p:txBody>
      </p:sp>
      <p:sp>
        <p:nvSpPr>
          <p:cNvPr id="16" name="Title Placeholder 15"/>
          <p:cNvSpPr>
            <a:spLocks noGrp="1"/>
          </p:cNvSpPr>
          <p:nvPr>
            <p:ph type="title"/>
          </p:nvPr>
        </p:nvSpPr>
        <p:spPr>
          <a:xfrm>
            <a:off x="0" y="620688"/>
            <a:ext cx="9144000" cy="648072"/>
          </a:xfrm>
          <a:prstGeom prst="rect">
            <a:avLst/>
          </a:prstGeom>
          <a:solidFill>
            <a:schemeClr val="tx1"/>
          </a:solidFill>
        </p:spPr>
        <p:txBody>
          <a:bodyPr vert="horz" lIns="91440" tIns="45720" rIns="91440" bIns="45720" rtlCol="0" anchor="ctr">
            <a:normAutofit/>
          </a:bodyPr>
          <a:lstStyle/>
          <a:p>
            <a:r>
              <a:rPr lang="en-US" dirty="0" smtClean="0"/>
              <a:t>Click to edit Master title style</a:t>
            </a:r>
            <a:endParaRPr lang="en-GB"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3" r:id="rId14"/>
    <p:sldLayoutId id="2147483664" r:id="rId15"/>
    <p:sldLayoutId id="2147483667" r:id="rId16"/>
    <p:sldLayoutId id="2147483668" r:id="rId17"/>
  </p:sldLayoutIdLst>
  <p:txStyles>
    <p:titleStyle>
      <a:lvl1pPr algn="ctr" defTabSz="914400" rtl="0" eaLnBrk="1" latinLnBrk="0" hangingPunct="1">
        <a:spcBef>
          <a:spcPct val="0"/>
        </a:spcBef>
        <a:buNone/>
        <a:defRPr sz="4400" kern="1200">
          <a:solidFill>
            <a:srgbClr val="00206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uk-UA" smtClean="0"/>
          </a:p>
        </p:txBody>
      </p:sp>
      <p:sp>
        <p:nvSpPr>
          <p:cNvPr id="1027"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smtClean="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CD02097-16E6-4143-92F0-CDBF917CD6C2}" type="datetimeFigureOut">
              <a:rPr lang="uk-UA">
                <a:solidFill>
                  <a:prstClr val="black">
                    <a:tint val="75000"/>
                  </a:prstClr>
                </a:solidFill>
              </a:rPr>
              <a:pPr>
                <a:defRPr/>
              </a:pPr>
              <a:t>12.07.2013</a:t>
            </a:fld>
            <a:endParaRPr lang="uk-UA">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uk-UA">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CCB98E8-9619-45B8-9AAA-F9F4ED3EB11E}" type="slidenum">
              <a:rPr lang="uk-UA">
                <a:solidFill>
                  <a:prstClr val="black">
                    <a:tint val="75000"/>
                  </a:prstClr>
                </a:solidFill>
              </a:rPr>
              <a:pPr>
                <a:defRPr/>
              </a:pPr>
              <a:t>‹#›</a:t>
            </a:fld>
            <a:endParaRPr lang="uk-UA">
              <a:solidFill>
                <a:prstClr val="black">
                  <a:tint val="75000"/>
                </a:prstClr>
              </a:solidFill>
            </a:endParaRPr>
          </a:p>
        </p:txBody>
      </p:sp>
    </p:spTree>
    <p:extLst>
      <p:ext uri="{BB962C8B-B14F-4D97-AF65-F5344CB8AC3E}">
        <p14:creationId xmlns:p14="http://schemas.microsoft.com/office/powerpoint/2010/main" val="113028278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7" name="Picture 16"/>
          <p:cNvPicPr>
            <a:picLocks noChangeAspect="1" noChangeArrowheads="1"/>
          </p:cNvPicPr>
          <p:nvPr/>
        </p:nvPicPr>
        <p:blipFill>
          <a:blip r:embed="rId19" cstate="print"/>
          <a:srcRect/>
          <a:stretch>
            <a:fillRect/>
          </a:stretch>
        </p:blipFill>
        <p:spPr bwMode="auto">
          <a:xfrm>
            <a:off x="30659" y="10886"/>
            <a:ext cx="796925" cy="531813"/>
          </a:xfrm>
          <a:prstGeom prst="rect">
            <a:avLst/>
          </a:prstGeom>
          <a:noFill/>
          <a:ln w="9525">
            <a:noFill/>
            <a:miter lim="800000"/>
            <a:headEnd/>
            <a:tailEnd/>
          </a:ln>
          <a:effectLst/>
        </p:spPr>
      </p:pic>
      <p:pic>
        <p:nvPicPr>
          <p:cNvPr id="8" name="Picture 9"/>
          <p:cNvPicPr>
            <a:picLocks noChangeAspect="1" noChangeArrowheads="1"/>
          </p:cNvPicPr>
          <p:nvPr/>
        </p:nvPicPr>
        <p:blipFill>
          <a:blip r:embed="rId20" cstate="print"/>
          <a:srcRect/>
          <a:stretch>
            <a:fillRect/>
          </a:stretch>
        </p:blipFill>
        <p:spPr bwMode="auto">
          <a:xfrm>
            <a:off x="8316913" y="10887"/>
            <a:ext cx="830104" cy="548680"/>
          </a:xfrm>
          <a:prstGeom prst="rect">
            <a:avLst/>
          </a:prstGeom>
          <a:noFill/>
          <a:ln w="9525">
            <a:noFill/>
            <a:miter lim="800000"/>
            <a:headEnd/>
            <a:tailEnd/>
          </a:ln>
        </p:spPr>
      </p:pic>
      <p:pic>
        <p:nvPicPr>
          <p:cNvPr id="9" name="Picture 12" descr="BSI_STANDARD_RGB"/>
          <p:cNvPicPr>
            <a:picLocks noChangeAspect="1" noChangeArrowheads="1"/>
          </p:cNvPicPr>
          <p:nvPr/>
        </p:nvPicPr>
        <p:blipFill>
          <a:blip r:embed="rId21" cstate="print"/>
          <a:srcRect/>
          <a:stretch>
            <a:fillRect/>
          </a:stretch>
        </p:blipFill>
        <p:spPr bwMode="auto">
          <a:xfrm>
            <a:off x="24610" y="6370022"/>
            <a:ext cx="741852" cy="468475"/>
          </a:xfrm>
          <a:prstGeom prst="rect">
            <a:avLst/>
          </a:prstGeom>
          <a:noFill/>
          <a:ln w="9525">
            <a:noFill/>
            <a:miter lim="800000"/>
            <a:headEnd/>
            <a:tailEnd/>
          </a:ln>
        </p:spPr>
      </p:pic>
      <p:pic>
        <p:nvPicPr>
          <p:cNvPr id="10" name="Picture 10"/>
          <p:cNvPicPr>
            <a:picLocks noChangeAspect="1" noChangeArrowheads="1"/>
          </p:cNvPicPr>
          <p:nvPr/>
        </p:nvPicPr>
        <p:blipFill>
          <a:blip r:embed="rId22" cstate="print"/>
          <a:srcRect/>
          <a:stretch>
            <a:fillRect/>
          </a:stretch>
        </p:blipFill>
        <p:spPr bwMode="auto">
          <a:xfrm>
            <a:off x="8100392" y="6309320"/>
            <a:ext cx="1026372" cy="526908"/>
          </a:xfrm>
          <a:prstGeom prst="rect">
            <a:avLst/>
          </a:prstGeom>
          <a:noFill/>
          <a:ln w="12700" cap="sq">
            <a:noFill/>
            <a:miter lim="800000"/>
            <a:headEnd type="none" w="sm" len="sm"/>
            <a:tailEnd type="none" w="sm" len="sm"/>
          </a:ln>
          <a:effectLst/>
        </p:spPr>
      </p:pic>
      <p:sp>
        <p:nvSpPr>
          <p:cNvPr id="12" name="Line 4"/>
          <p:cNvSpPr>
            <a:spLocks noChangeShapeType="1"/>
          </p:cNvSpPr>
          <p:nvPr/>
        </p:nvSpPr>
        <p:spPr bwMode="auto">
          <a:xfrm>
            <a:off x="0" y="603250"/>
            <a:ext cx="9144000" cy="0"/>
          </a:xfrm>
          <a:prstGeom prst="line">
            <a:avLst/>
          </a:prstGeom>
          <a:noFill/>
          <a:ln w="76200">
            <a:solidFill>
              <a:srgbClr val="EFAE20"/>
            </a:solidFill>
            <a:round/>
            <a:headEnd/>
            <a:tailEnd/>
          </a:ln>
          <a:effectLst/>
        </p:spPr>
        <p:txBody>
          <a:bodyPr wrap="none" anchor="ctr"/>
          <a:lstStyle/>
          <a:p>
            <a:endParaRPr lang="en-GB">
              <a:solidFill>
                <a:prstClr val="white"/>
              </a:solidFill>
            </a:endParaRPr>
          </a:p>
        </p:txBody>
      </p:sp>
      <p:sp>
        <p:nvSpPr>
          <p:cNvPr id="13" name="Line 4"/>
          <p:cNvSpPr>
            <a:spLocks noChangeShapeType="1"/>
          </p:cNvSpPr>
          <p:nvPr/>
        </p:nvSpPr>
        <p:spPr bwMode="auto">
          <a:xfrm>
            <a:off x="0" y="1279646"/>
            <a:ext cx="9174163" cy="7590"/>
          </a:xfrm>
          <a:prstGeom prst="line">
            <a:avLst/>
          </a:prstGeom>
          <a:noFill/>
          <a:ln w="76200">
            <a:solidFill>
              <a:srgbClr val="EFAE20"/>
            </a:solidFill>
            <a:round/>
            <a:headEnd/>
            <a:tailEnd/>
          </a:ln>
          <a:effectLst/>
        </p:spPr>
        <p:txBody>
          <a:bodyPr wrap="none" anchor="ctr"/>
          <a:lstStyle/>
          <a:p>
            <a:endParaRPr lang="en-GB">
              <a:solidFill>
                <a:prstClr val="white"/>
              </a:solidFill>
            </a:endParaRPr>
          </a:p>
        </p:txBody>
      </p:sp>
      <p:sp>
        <p:nvSpPr>
          <p:cNvPr id="14" name="Подзаголовок 4"/>
          <p:cNvSpPr txBox="1">
            <a:spLocks/>
          </p:cNvSpPr>
          <p:nvPr/>
        </p:nvSpPr>
        <p:spPr bwMode="auto">
          <a:xfrm>
            <a:off x="1050934" y="6453336"/>
            <a:ext cx="7031880" cy="284014"/>
          </a:xfrm>
          <a:prstGeom prst="rect">
            <a:avLst/>
          </a:prstGeom>
          <a:noFill/>
          <a:ln w="9525">
            <a:noFill/>
            <a:miter lim="800000"/>
            <a:headEnd/>
            <a:tailEnd/>
          </a:ln>
        </p:spPr>
        <p:txBody>
          <a:bodyPr/>
          <a:lstStyle/>
          <a:p>
            <a:pPr algn="ctr">
              <a:lnSpc>
                <a:spcPct val="80000"/>
              </a:lnSpc>
              <a:spcBef>
                <a:spcPct val="20000"/>
              </a:spcBef>
              <a:buFont typeface="Arial" charset="0"/>
              <a:buNone/>
            </a:pPr>
            <a:r>
              <a:rPr lang="en-GB" sz="1100" b="1" dirty="0">
                <a:solidFill>
                  <a:srgbClr val="EFAE20"/>
                </a:solidFill>
                <a:latin typeface="Verdana" pitchFamily="34" charset="0"/>
              </a:rPr>
              <a:t>Ministry of Economic Development &amp; Trade, National Accreditation Agency of Ukraine </a:t>
            </a:r>
            <a:endParaRPr lang="uk-UA" sz="1100" dirty="0">
              <a:solidFill>
                <a:prstClr val="white"/>
              </a:solidFill>
            </a:endParaRPr>
          </a:p>
        </p:txBody>
      </p:sp>
      <p:sp>
        <p:nvSpPr>
          <p:cNvPr id="15" name="Rectangle 18"/>
          <p:cNvSpPr>
            <a:spLocks noChangeArrowheads="1"/>
          </p:cNvSpPr>
          <p:nvPr/>
        </p:nvSpPr>
        <p:spPr bwMode="auto">
          <a:xfrm>
            <a:off x="827088" y="61233"/>
            <a:ext cx="7489825" cy="376089"/>
          </a:xfrm>
          <a:prstGeom prst="rect">
            <a:avLst/>
          </a:prstGeom>
          <a:noFill/>
          <a:ln w="9525">
            <a:noFill/>
            <a:miter lim="800000"/>
            <a:headEnd/>
            <a:tailEnd/>
          </a:ln>
          <a:effectLst/>
        </p:spPr>
        <p:txBody>
          <a:bodyPr/>
          <a:lstStyle/>
          <a:p>
            <a:pPr algn="ctr">
              <a:lnSpc>
                <a:spcPct val="90000"/>
              </a:lnSpc>
              <a:spcBef>
                <a:spcPct val="20000"/>
              </a:spcBef>
            </a:pPr>
            <a:r>
              <a:rPr lang="en-GB" sz="1000" b="1" dirty="0">
                <a:solidFill>
                  <a:prstClr val="white"/>
                </a:solidFill>
                <a:latin typeface="Verdana" pitchFamily="34" charset="0"/>
              </a:rPr>
              <a:t>Further development of National Accreditation Agency of Ukraine (NAAU) capacities according to European Practices   UA10/ENP-PCA/TR/24</a:t>
            </a:r>
          </a:p>
        </p:txBody>
      </p:sp>
      <p:sp>
        <p:nvSpPr>
          <p:cNvPr id="16" name="Title Placeholder 15"/>
          <p:cNvSpPr>
            <a:spLocks noGrp="1"/>
          </p:cNvSpPr>
          <p:nvPr>
            <p:ph type="title"/>
          </p:nvPr>
        </p:nvSpPr>
        <p:spPr>
          <a:xfrm>
            <a:off x="0" y="620688"/>
            <a:ext cx="9144000" cy="648072"/>
          </a:xfrm>
          <a:prstGeom prst="rect">
            <a:avLst/>
          </a:prstGeom>
          <a:solidFill>
            <a:schemeClr val="tx1"/>
          </a:solidFill>
        </p:spPr>
        <p:txBody>
          <a:bodyPr vert="horz" lIns="91440" tIns="45720" rIns="91440" bIns="45720" rtlCol="0" anchor="ctr">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3179313573"/>
      </p:ext>
    </p:extLst>
  </p:cSld>
  <p:clrMap bg1="dk1" tx1="lt1" bg2="dk2" tx2="lt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Lst>
  <p:txStyles>
    <p:titleStyle>
      <a:lvl1pPr algn="ctr" defTabSz="914400" rtl="0" eaLnBrk="1" latinLnBrk="0" hangingPunct="1">
        <a:spcBef>
          <a:spcPct val="0"/>
        </a:spcBef>
        <a:buNone/>
        <a:defRPr sz="4400" kern="1200">
          <a:solidFill>
            <a:srgbClr val="00206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image" Target="../media/image10.jpeg"/><Relationship Id="rId11" Type="http://schemas.openxmlformats.org/officeDocument/2006/relationships/image" Target="../media/image8.png"/><Relationship Id="rId5" Type="http://schemas.openxmlformats.org/officeDocument/2006/relationships/image" Target="../media/image9.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8.xml"/><Relationship Id="rId6" Type="http://schemas.openxmlformats.org/officeDocument/2006/relationships/image" Target="../media/image10.jpeg"/><Relationship Id="rId11" Type="http://schemas.openxmlformats.org/officeDocument/2006/relationships/image" Target="../media/image8.png"/><Relationship Id="rId5" Type="http://schemas.openxmlformats.org/officeDocument/2006/relationships/image" Target="../media/image9.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emf"/></Relationships>
</file>

<file path=ppt/slides/_rels/slide22.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8.xml"/><Relationship Id="rId6" Type="http://schemas.openxmlformats.org/officeDocument/2006/relationships/image" Target="../media/image10.jpeg"/><Relationship Id="rId11" Type="http://schemas.openxmlformats.org/officeDocument/2006/relationships/image" Target="../media/image8.png"/><Relationship Id="rId5" Type="http://schemas.openxmlformats.org/officeDocument/2006/relationships/image" Target="../media/image9.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emf"/></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5.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6.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7.xml"/><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1.xml"/></Relationships>
</file>

<file path=ppt/slides/_rels/slide30.xml.rels><?xml version="1.0" encoding="UTF-8" standalone="yes"?>
<Relationships xmlns="http://schemas.openxmlformats.org/package/2006/relationships"><Relationship Id="rId3" Type="http://schemas.openxmlformats.org/officeDocument/2006/relationships/image" Target="../media/image14.jpeg"/><Relationship Id="rId7" Type="http://schemas.openxmlformats.org/officeDocument/2006/relationships/image" Target="../media/image18.gif"/><Relationship Id="rId2" Type="http://schemas.openxmlformats.org/officeDocument/2006/relationships/notesSlide" Target="../notesSlides/notesSlide29.xml"/><Relationship Id="rId1" Type="http://schemas.openxmlformats.org/officeDocument/2006/relationships/slideLayout" Target="../slideLayouts/slideLayout7.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png"/></Relationships>
</file>

<file path=ppt/slides/_rels/slide3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31.xml"/><Relationship Id="rId1" Type="http://schemas.openxmlformats.org/officeDocument/2006/relationships/slideLayout" Target="../slideLayouts/slideLayout7.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34.xml"/><Relationship Id="rId1" Type="http://schemas.openxmlformats.org/officeDocument/2006/relationships/slideLayout" Target="../slideLayouts/slideLayout1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35.xml"/><Relationship Id="rId1" Type="http://schemas.openxmlformats.org/officeDocument/2006/relationships/slideLayout" Target="../slideLayouts/slideLayout7.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36.xml"/><Relationship Id="rId1" Type="http://schemas.openxmlformats.org/officeDocument/2006/relationships/slideLayout" Target="../slideLayouts/slideLayout7.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37.xml"/><Relationship Id="rId1" Type="http://schemas.openxmlformats.org/officeDocument/2006/relationships/slideLayout" Target="../slideLayouts/slideLayout7.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0.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39.xml"/><Relationship Id="rId1" Type="http://schemas.openxmlformats.org/officeDocument/2006/relationships/slideLayout" Target="../slideLayouts/slideLayout1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40.xml"/><Relationship Id="rId1" Type="http://schemas.openxmlformats.org/officeDocument/2006/relationships/slideLayout" Target="../slideLayouts/slideLayout7.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41.xml"/><Relationship Id="rId1" Type="http://schemas.openxmlformats.org/officeDocument/2006/relationships/slideLayout" Target="../slideLayouts/slideLayout7.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42.xml"/><Relationship Id="rId1" Type="http://schemas.openxmlformats.org/officeDocument/2006/relationships/slideLayout" Target="../slideLayouts/slideLayout7.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44.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43.xml"/><Relationship Id="rId1" Type="http://schemas.openxmlformats.org/officeDocument/2006/relationships/slideLayout" Target="../slideLayouts/slideLayout7.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45.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44.xml"/><Relationship Id="rId1" Type="http://schemas.openxmlformats.org/officeDocument/2006/relationships/slideLayout" Target="../slideLayouts/slideLayout7.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46.xml"/><Relationship Id="rId1" Type="http://schemas.openxmlformats.org/officeDocument/2006/relationships/slideLayout" Target="../slideLayouts/slideLayout7.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48.xml.rels><?xml version="1.0" encoding="UTF-8" standalone="yes"?>
<Relationships xmlns="http://schemas.openxmlformats.org/package/2006/relationships"><Relationship Id="rId3" Type="http://schemas.openxmlformats.org/officeDocument/2006/relationships/diagramData" Target="../diagrams/data23.xml"/><Relationship Id="rId7" Type="http://schemas.microsoft.com/office/2007/relationships/diagramDrawing" Target="../diagrams/drawing23.xml"/><Relationship Id="rId2" Type="http://schemas.openxmlformats.org/officeDocument/2006/relationships/notesSlide" Target="../notesSlides/notesSlide47.xml"/><Relationship Id="rId1" Type="http://schemas.openxmlformats.org/officeDocument/2006/relationships/slideLayout" Target="../slideLayouts/slideLayout7.xml"/><Relationship Id="rId6" Type="http://schemas.openxmlformats.org/officeDocument/2006/relationships/diagramColors" Target="../diagrams/colors23.xml"/><Relationship Id="rId5" Type="http://schemas.openxmlformats.org/officeDocument/2006/relationships/diagramQuickStyle" Target="../diagrams/quickStyle23.xml"/><Relationship Id="rId4" Type="http://schemas.openxmlformats.org/officeDocument/2006/relationships/diagramLayout" Target="../diagrams/layout23.xml"/></Relationships>
</file>

<file path=ppt/slides/_rels/slide49.xml.rels><?xml version="1.0" encoding="UTF-8" standalone="yes"?>
<Relationships xmlns="http://schemas.openxmlformats.org/package/2006/relationships"><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48.xml"/><Relationship Id="rId1" Type="http://schemas.openxmlformats.org/officeDocument/2006/relationships/slideLayout" Target="../slideLayouts/slideLayout7.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50.xml.rels><?xml version="1.0" encoding="UTF-8" standalone="yes"?>
<Relationships xmlns="http://schemas.openxmlformats.org/package/2006/relationships"><Relationship Id="rId3" Type="http://schemas.openxmlformats.org/officeDocument/2006/relationships/diagramData" Target="../diagrams/data25.xml"/><Relationship Id="rId7" Type="http://schemas.microsoft.com/office/2007/relationships/diagramDrawing" Target="../diagrams/drawing25.xml"/><Relationship Id="rId2" Type="http://schemas.openxmlformats.org/officeDocument/2006/relationships/notesSlide" Target="../notesSlides/notesSlide49.xml"/><Relationship Id="rId1" Type="http://schemas.openxmlformats.org/officeDocument/2006/relationships/slideLayout" Target="../slideLayouts/slideLayout7.xml"/><Relationship Id="rId6" Type="http://schemas.openxmlformats.org/officeDocument/2006/relationships/diagramColors" Target="../diagrams/colors25.xml"/><Relationship Id="rId5" Type="http://schemas.openxmlformats.org/officeDocument/2006/relationships/diagramQuickStyle" Target="../diagrams/quickStyle25.xml"/><Relationship Id="rId4" Type="http://schemas.openxmlformats.org/officeDocument/2006/relationships/diagramLayout" Target="../diagrams/layout25.xml"/></Relationships>
</file>

<file path=ppt/slides/_rels/slide51.xml.rels><?xml version="1.0" encoding="UTF-8" standalone="yes"?>
<Relationships xmlns="http://schemas.openxmlformats.org/package/2006/relationships"><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notesSlide" Target="../notesSlides/notesSlide50.xml"/><Relationship Id="rId1" Type="http://schemas.openxmlformats.org/officeDocument/2006/relationships/slideLayout" Target="../slideLayouts/slideLayout7.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52.xml.rels><?xml version="1.0" encoding="UTF-8" standalone="yes"?>
<Relationships xmlns="http://schemas.openxmlformats.org/package/2006/relationships"><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notesSlide" Target="../notesSlides/notesSlide51.xml"/><Relationship Id="rId1" Type="http://schemas.openxmlformats.org/officeDocument/2006/relationships/slideLayout" Target="../slideLayouts/slideLayout7.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s>
</file>

<file path=ppt/slides/_rels/slide53.xml.rels><?xml version="1.0" encoding="UTF-8" standalone="yes"?>
<Relationships xmlns="http://schemas.openxmlformats.org/package/2006/relationships"><Relationship Id="rId3" Type="http://schemas.openxmlformats.org/officeDocument/2006/relationships/diagramData" Target="../diagrams/data28.xml"/><Relationship Id="rId7" Type="http://schemas.microsoft.com/office/2007/relationships/diagramDrawing" Target="../diagrams/drawing28.xml"/><Relationship Id="rId2" Type="http://schemas.openxmlformats.org/officeDocument/2006/relationships/notesSlide" Target="../notesSlides/notesSlide52.xml"/><Relationship Id="rId1" Type="http://schemas.openxmlformats.org/officeDocument/2006/relationships/slideLayout" Target="../slideLayouts/slideLayout7.xml"/><Relationship Id="rId6" Type="http://schemas.openxmlformats.org/officeDocument/2006/relationships/diagramColors" Target="../diagrams/colors28.xml"/><Relationship Id="rId5" Type="http://schemas.openxmlformats.org/officeDocument/2006/relationships/diagramQuickStyle" Target="../diagrams/quickStyle28.xml"/><Relationship Id="rId4" Type="http://schemas.openxmlformats.org/officeDocument/2006/relationships/diagramLayout" Target="../diagrams/layout2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7.xml"/></Relationships>
</file>

<file path=ppt/slides/_rels/slide5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54.xml"/><Relationship Id="rId1" Type="http://schemas.openxmlformats.org/officeDocument/2006/relationships/slideLayout" Target="../slideLayouts/slideLayout13.xml"/><Relationship Id="rId4" Type="http://schemas.openxmlformats.org/officeDocument/2006/relationships/hyperlink" Target="http://www.redtractor.org.uk/meet-the-red-tractor-team" TargetMode="External"/></Relationships>
</file>

<file path=ppt/slides/_rels/slide5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55.xml"/><Relationship Id="rId1" Type="http://schemas.openxmlformats.org/officeDocument/2006/relationships/slideLayout" Target="../slideLayouts/slideLayout13.xml"/><Relationship Id="rId4" Type="http://schemas.openxmlformats.org/officeDocument/2006/relationships/hyperlink" Target="http://www.microgenerationcertification.org/mcs-technical-working-groups" TargetMode="External"/></Relationships>
</file>

<file path=ppt/slides/_rels/slide5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56.xml"/><Relationship Id="rId1" Type="http://schemas.openxmlformats.org/officeDocument/2006/relationships/slideLayout" Target="../slideLayouts/slideLayout13.xml"/><Relationship Id="rId4" Type="http://schemas.openxmlformats.org/officeDocument/2006/relationships/hyperlink" Target="http://www.lawsociety.org.uk/accreditation/lexcel/" TargetMode="Externa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58.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3.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8.xml"/><Relationship Id="rId6" Type="http://schemas.openxmlformats.org/officeDocument/2006/relationships/image" Target="../media/image10.jpeg"/><Relationship Id="rId11" Type="http://schemas.openxmlformats.org/officeDocument/2006/relationships/image" Target="../media/image8.png"/><Relationship Id="rId5" Type="http://schemas.openxmlformats.org/officeDocument/2006/relationships/image" Target="../media/image9.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emf"/></Relationships>
</file>

<file path=ppt/slides/_rels/slide60.xml.rels><?xml version="1.0" encoding="UTF-8" standalone="yes"?>
<Relationships xmlns="http://schemas.openxmlformats.org/package/2006/relationships"><Relationship Id="rId3" Type="http://schemas.openxmlformats.org/officeDocument/2006/relationships/diagramData" Target="../diagrams/data29.xml"/><Relationship Id="rId7" Type="http://schemas.microsoft.com/office/2007/relationships/diagramDrawing" Target="../diagrams/drawing29.xml"/><Relationship Id="rId2" Type="http://schemas.openxmlformats.org/officeDocument/2006/relationships/notesSlide" Target="../notesSlides/notesSlide59.xml"/><Relationship Id="rId1" Type="http://schemas.openxmlformats.org/officeDocument/2006/relationships/slideLayout" Target="../slideLayouts/slideLayout7.xml"/><Relationship Id="rId6" Type="http://schemas.openxmlformats.org/officeDocument/2006/relationships/diagramColors" Target="../diagrams/colors29.xml"/><Relationship Id="rId5" Type="http://schemas.openxmlformats.org/officeDocument/2006/relationships/diagramQuickStyle" Target="../diagrams/quickStyle29.xml"/><Relationship Id="rId4" Type="http://schemas.openxmlformats.org/officeDocument/2006/relationships/diagramLayout" Target="../diagrams/layout29.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17" name="Прямоугольник 16"/>
          <p:cNvSpPr/>
          <p:nvPr/>
        </p:nvSpPr>
        <p:spPr>
          <a:xfrm>
            <a:off x="1258888" y="3933825"/>
            <a:ext cx="6697662" cy="16557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a:solidFill>
                <a:prstClr val="white"/>
              </a:solidFill>
            </a:endParaRPr>
          </a:p>
        </p:txBody>
      </p:sp>
      <p:sp>
        <p:nvSpPr>
          <p:cNvPr id="7171" name="Заголовок 1"/>
          <p:cNvSpPr>
            <a:spLocks noGrp="1"/>
          </p:cNvSpPr>
          <p:nvPr>
            <p:ph type="ctrTitle"/>
          </p:nvPr>
        </p:nvSpPr>
        <p:spPr>
          <a:xfrm>
            <a:off x="827088" y="1628775"/>
            <a:ext cx="7772400" cy="1470025"/>
          </a:xfrm>
        </p:spPr>
        <p:txBody>
          <a:bodyPr/>
          <a:lstStyle/>
          <a:p>
            <a:pPr eaLnBrk="1" hangingPunct="1"/>
            <a:endParaRPr lang="en-GB" dirty="0" smtClean="0"/>
          </a:p>
        </p:txBody>
      </p:sp>
      <p:sp>
        <p:nvSpPr>
          <p:cNvPr id="7173" name="Line 4"/>
          <p:cNvSpPr>
            <a:spLocks noChangeShapeType="1"/>
          </p:cNvSpPr>
          <p:nvPr/>
        </p:nvSpPr>
        <p:spPr bwMode="auto">
          <a:xfrm>
            <a:off x="0" y="908050"/>
            <a:ext cx="9144000" cy="0"/>
          </a:xfrm>
          <a:prstGeom prst="line">
            <a:avLst/>
          </a:prstGeom>
          <a:noFill/>
          <a:ln w="76200">
            <a:solidFill>
              <a:srgbClr val="EFAE2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uk-UA" smtClean="0">
              <a:solidFill>
                <a:prstClr val="black"/>
              </a:solidFill>
              <a:cs typeface="Arial" charset="0"/>
            </a:endParaRPr>
          </a:p>
        </p:txBody>
      </p:sp>
      <p:sp>
        <p:nvSpPr>
          <p:cNvPr id="7174" name="Line 4"/>
          <p:cNvSpPr>
            <a:spLocks noChangeShapeType="1"/>
          </p:cNvSpPr>
          <p:nvPr/>
        </p:nvSpPr>
        <p:spPr bwMode="auto">
          <a:xfrm>
            <a:off x="0" y="3357563"/>
            <a:ext cx="9144000" cy="0"/>
          </a:xfrm>
          <a:prstGeom prst="line">
            <a:avLst/>
          </a:prstGeom>
          <a:noFill/>
          <a:ln w="76200">
            <a:solidFill>
              <a:srgbClr val="EFAE2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uk-UA" smtClean="0">
              <a:solidFill>
                <a:prstClr val="black"/>
              </a:solidFill>
              <a:cs typeface="Arial" charset="0"/>
            </a:endParaRPr>
          </a:p>
        </p:txBody>
      </p:sp>
      <p:pic>
        <p:nvPicPr>
          <p:cNvPr id="7175" name="Picture 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8400"/>
            <a:ext cx="914400" cy="609600"/>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6"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4513" y="6176963"/>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19" descr="uk-lgfla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2400" y="184150"/>
            <a:ext cx="877888"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8" name="Picture 6" descr="delarge"/>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35938" y="142875"/>
            <a:ext cx="838200"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9" name="Picture 10"/>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84313" y="4486275"/>
            <a:ext cx="12192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80" name="Picture 12" descr="BSI_STANDARD_RGB"/>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965450" y="4403725"/>
            <a:ext cx="1138238"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1" name="Picture 1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381500" y="4075113"/>
            <a:ext cx="858838"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2"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240338" y="4489450"/>
            <a:ext cx="1174750"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83" name="Picture 16"/>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457950" y="4518025"/>
            <a:ext cx="12954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Подзаголовок 4"/>
          <p:cNvSpPr>
            <a:spLocks noGrp="1"/>
          </p:cNvSpPr>
          <p:nvPr>
            <p:ph type="subTitle" idx="1"/>
          </p:nvPr>
        </p:nvSpPr>
        <p:spPr>
          <a:xfrm>
            <a:off x="1371600" y="6410325"/>
            <a:ext cx="6400800" cy="285750"/>
          </a:xfrm>
        </p:spPr>
        <p:txBody>
          <a:bodyPr rtlCol="0">
            <a:normAutofit/>
          </a:bodyPr>
          <a:lstStyle/>
          <a:p>
            <a:pPr eaLnBrk="1" fontAlgn="auto" hangingPunct="1">
              <a:lnSpc>
                <a:spcPct val="80000"/>
              </a:lnSpc>
              <a:spcAft>
                <a:spcPts val="0"/>
              </a:spcAft>
              <a:defRPr/>
            </a:pPr>
            <a:r>
              <a:rPr lang="uk-UA" sz="1200" b="1" dirty="0" smtClean="0">
                <a:solidFill>
                  <a:srgbClr val="EFAE20"/>
                </a:solidFill>
                <a:latin typeface="Verdana" pitchFamily="34" charset="0"/>
              </a:rPr>
              <a:t>Національне агентство з акредитації України</a:t>
            </a:r>
          </a:p>
        </p:txBody>
      </p:sp>
      <p:sp>
        <p:nvSpPr>
          <p:cNvPr id="7185" name="Rectangle 18"/>
          <p:cNvSpPr>
            <a:spLocks noChangeArrowheads="1"/>
          </p:cNvSpPr>
          <p:nvPr/>
        </p:nvSpPr>
        <p:spPr bwMode="auto">
          <a:xfrm>
            <a:off x="1441450" y="188913"/>
            <a:ext cx="6248400" cy="671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lnSpc>
                <a:spcPct val="90000"/>
              </a:lnSpc>
              <a:spcBef>
                <a:spcPct val="20000"/>
              </a:spcBef>
              <a:spcAft>
                <a:spcPct val="0"/>
              </a:spcAft>
            </a:pPr>
            <a:r>
              <a:rPr lang="uk-UA" sz="1400" b="1" dirty="0" smtClean="0">
                <a:solidFill>
                  <a:prstClr val="white"/>
                </a:solidFill>
                <a:latin typeface="Verdana" pitchFamily="34" charset="0"/>
                <a:cs typeface="Arial" charset="0"/>
              </a:rPr>
              <a:t>Подальше посилення діяльності Національного агентства з акредитації України (НААУ) згідно європейської практики </a:t>
            </a:r>
            <a:r>
              <a:rPr lang="en-GB" sz="1400" b="1" dirty="0" smtClean="0">
                <a:solidFill>
                  <a:prstClr val="white"/>
                </a:solidFill>
                <a:latin typeface="Verdana" pitchFamily="34" charset="0"/>
                <a:cs typeface="Arial" charset="0"/>
              </a:rPr>
              <a:t>UA10/ENP-PCA/TR/24</a:t>
            </a:r>
          </a:p>
        </p:txBody>
      </p:sp>
      <p:sp>
        <p:nvSpPr>
          <p:cNvPr id="20" name="Title 1"/>
          <p:cNvSpPr txBox="1">
            <a:spLocks/>
          </p:cNvSpPr>
          <p:nvPr/>
        </p:nvSpPr>
        <p:spPr>
          <a:xfrm>
            <a:off x="-27732" y="980728"/>
            <a:ext cx="9144000" cy="2313384"/>
          </a:xfrm>
          <a:prstGeom prst="rect">
            <a:avLst/>
          </a:prstGeom>
          <a:solidFill>
            <a:sysClr val="window" lastClr="FFFFFF"/>
          </a:solidFill>
        </p:spPr>
        <p:txBody>
          <a:bodyPr vert="horz" lIns="91440" tIns="45720" rIns="91440" bIns="45720" rtlCol="0" anchor="ctr">
            <a:normAutofit/>
          </a:bodyPr>
          <a:lstStyle>
            <a:lvl1pPr algn="ctr" defTabSz="914400" rtl="0" eaLnBrk="1" latinLnBrk="0" hangingPunct="1">
              <a:lnSpc>
                <a:spcPct val="150000"/>
              </a:lnSpc>
              <a:spcBef>
                <a:spcPts val="6000"/>
              </a:spcBef>
              <a:buNone/>
              <a:defRPr sz="4400" kern="1200">
                <a:solidFill>
                  <a:srgbClr val="002060"/>
                </a:solidFill>
                <a:latin typeface="+mj-lt"/>
                <a:ea typeface="+mj-ea"/>
                <a:cs typeface="+mj-cs"/>
              </a:defRPr>
            </a:lvl1pPr>
          </a:lstStyle>
          <a:p>
            <a:pPr>
              <a:spcBef>
                <a:spcPts val="4200"/>
              </a:spcBef>
            </a:pPr>
            <a:r>
              <a:rPr lang="uk-UA" dirty="0" smtClean="0"/>
              <a:t>Робочий семінар з питань стандарту            </a:t>
            </a:r>
            <a:r>
              <a:rPr lang="en-GB" dirty="0" smtClean="0"/>
              <a:t>ISO/IEC 17065</a:t>
            </a:r>
            <a:r>
              <a:rPr lang="uk-UA" dirty="0" smtClean="0"/>
              <a:t>:2012</a:t>
            </a:r>
            <a:endParaRPr lang="en-GB" dirty="0"/>
          </a:p>
        </p:txBody>
      </p:sp>
    </p:spTree>
    <p:extLst>
      <p:ext uri="{BB962C8B-B14F-4D97-AF65-F5344CB8AC3E}">
        <p14:creationId xmlns:p14="http://schemas.microsoft.com/office/powerpoint/2010/main" val="2109365196"/>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Вступ</a:t>
            </a:r>
            <a:endParaRPr lang="en-GB" dirty="0"/>
          </a:p>
        </p:txBody>
      </p:sp>
      <p:sp>
        <p:nvSpPr>
          <p:cNvPr id="3" name="Text Placeholder 2"/>
          <p:cNvSpPr>
            <a:spLocks noGrp="1"/>
          </p:cNvSpPr>
          <p:nvPr>
            <p:ph type="body" sz="quarter" idx="13"/>
          </p:nvPr>
        </p:nvSpPr>
        <p:spPr/>
        <p:txBody>
          <a:bodyPr>
            <a:normAutofit/>
          </a:bodyPr>
          <a:lstStyle/>
          <a:p>
            <a:r>
              <a:rPr lang="uk-UA" dirty="0" smtClean="0"/>
              <a:t>Загальною метою сертифікації продукції</a:t>
            </a:r>
            <a:r>
              <a:rPr lang="en-GB" dirty="0" smtClean="0"/>
              <a:t>, </a:t>
            </a:r>
            <a:r>
              <a:rPr lang="uk-UA" dirty="0" smtClean="0"/>
              <a:t>процесів чи послуг є надання гарантій всім зацікавленим сторонам в тому, що продукція відповідає зазначеним вимогам</a:t>
            </a:r>
            <a:r>
              <a:rPr lang="en-GB" dirty="0" smtClean="0"/>
              <a:t>. </a:t>
            </a:r>
            <a:r>
              <a:rPr lang="uk-UA" dirty="0" smtClean="0"/>
              <a:t>Отже цінністю сертифікації є ступінь довіри, підтвердженої третьою стороною, що є компетентною демонстрацією виконання вимог. </a:t>
            </a:r>
            <a:endParaRPr lang="en-GB" dirty="0" smtClean="0"/>
          </a:p>
        </p:txBody>
      </p:sp>
    </p:spTree>
    <p:extLst>
      <p:ext uri="{BB962C8B-B14F-4D97-AF65-F5344CB8AC3E}">
        <p14:creationId xmlns:p14="http://schemas.microsoft.com/office/powerpoint/2010/main" val="2334705905"/>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Вступ</a:t>
            </a:r>
            <a:endParaRPr lang="en-GB" dirty="0"/>
          </a:p>
        </p:txBody>
      </p:sp>
      <p:sp>
        <p:nvSpPr>
          <p:cNvPr id="3" name="Text Placeholder 2"/>
          <p:cNvSpPr>
            <a:spLocks noGrp="1"/>
          </p:cNvSpPr>
          <p:nvPr>
            <p:ph type="body" sz="quarter" idx="13"/>
          </p:nvPr>
        </p:nvSpPr>
        <p:spPr/>
        <p:txBody>
          <a:bodyPr>
            <a:normAutofit/>
          </a:bodyPr>
          <a:lstStyle/>
          <a:p>
            <a:r>
              <a:rPr lang="uk-UA" dirty="0" smtClean="0"/>
              <a:t>Цей міжнародний стандарт встановлює вимоги, дотримання яких гарантує, що орган з сертифікації </a:t>
            </a:r>
            <a:r>
              <a:rPr lang="uk-UA" dirty="0"/>
              <a:t>застосовує </a:t>
            </a:r>
            <a:r>
              <a:rPr lang="uk-UA" dirty="0" smtClean="0"/>
              <a:t>схеми  сертифікації компетентно, послідовно і неупереджено</a:t>
            </a:r>
            <a:r>
              <a:rPr lang="en-GB" dirty="0" smtClean="0"/>
              <a:t>. </a:t>
            </a:r>
            <a:r>
              <a:rPr lang="uk-UA" dirty="0" smtClean="0"/>
              <a:t>Таким чином це сприяє </a:t>
            </a:r>
            <a:r>
              <a:rPr lang="en-GB" dirty="0" smtClean="0"/>
              <a:t> </a:t>
            </a:r>
            <a:r>
              <a:rPr lang="uk-UA" dirty="0" smtClean="0"/>
              <a:t>визнанню таких органів і прийняттю сертифікованої продукції, процесів і послуг на національному та міжнародному рівнях, а також активізації міжнародній торгівлі</a:t>
            </a:r>
            <a:r>
              <a:rPr lang="en-US" dirty="0"/>
              <a:t>.</a:t>
            </a:r>
            <a:endParaRPr lang="en-GB" dirty="0"/>
          </a:p>
        </p:txBody>
      </p:sp>
    </p:spTree>
    <p:extLst>
      <p:ext uri="{BB962C8B-B14F-4D97-AF65-F5344CB8AC3E}">
        <p14:creationId xmlns:p14="http://schemas.microsoft.com/office/powerpoint/2010/main" val="4051491015"/>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smtClean="0"/>
              <a:t>Вступ</a:t>
            </a:r>
            <a:endParaRPr lang="en-GB" dirty="0"/>
          </a:p>
        </p:txBody>
      </p:sp>
      <p:sp>
        <p:nvSpPr>
          <p:cNvPr id="4" name="Content Placeholder 2"/>
          <p:cNvSpPr>
            <a:spLocks noGrp="1"/>
          </p:cNvSpPr>
          <p:nvPr>
            <p:ph type="body" sz="quarter" idx="13"/>
          </p:nvPr>
        </p:nvSpPr>
        <p:spPr/>
        <p:txBody>
          <a:bodyPr/>
          <a:lstStyle/>
          <a:p>
            <a:r>
              <a:rPr lang="uk-UA" dirty="0" smtClean="0"/>
              <a:t>Цими вимогами керується велика кількість регуляторних органів та органів  з сертифікації в різних галузях економіки, на відповідність цим вимогам видається величезна кількість сертифікатів на різноманітні види продукції, що демонструє важливість гармонізованого підходу в досягненні всесвітньої довіри</a:t>
            </a:r>
            <a:endParaRPr lang="de-DE" dirty="0" smtClean="0"/>
          </a:p>
        </p:txBody>
      </p:sp>
    </p:spTree>
    <p:extLst>
      <p:ext uri="{BB962C8B-B14F-4D97-AF65-F5344CB8AC3E}">
        <p14:creationId xmlns:p14="http://schemas.microsoft.com/office/powerpoint/2010/main" val="835631613"/>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encrypted-tbn3.gstatic.com/images?q=tbn:ANd9GcQICAHHoLwrZloc3z1Xeh4Zdcx3Z-qKO_dzVCYRC2YEdmA8QgvBGA"/>
          <p:cNvPicPr>
            <a:picLocks noChangeAspect="1" noChangeArrowheads="1"/>
          </p:cNvPicPr>
          <p:nvPr/>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456062" y="2564904"/>
            <a:ext cx="2047875" cy="2238376"/>
          </a:xfrm>
          <a:prstGeom prst="rect">
            <a:avLst/>
          </a:prstGeom>
          <a:noFill/>
          <a:extLst>
            <a:ext uri="{909E8E84-426E-40DD-AFC4-6F175D3DCCD1}">
              <a14:hiddenFill xmlns:a14="http://schemas.microsoft.com/office/drawing/2010/main">
                <a:solidFill>
                  <a:srgbClr val="FFFFFF"/>
                </a:solidFill>
              </a14:hiddenFill>
            </a:ext>
          </a:extLst>
        </p:spPr>
      </p:pic>
      <p:sp>
        <p:nvSpPr>
          <p:cNvPr id="11267" name="Title 1"/>
          <p:cNvSpPr>
            <a:spLocks noGrp="1"/>
          </p:cNvSpPr>
          <p:nvPr>
            <p:ph type="title"/>
          </p:nvPr>
        </p:nvSpPr>
        <p:spPr/>
        <p:txBody>
          <a:bodyPr>
            <a:normAutofit fontScale="90000"/>
          </a:bodyPr>
          <a:lstStyle/>
          <a:p>
            <a:r>
              <a:rPr lang="uk-UA" dirty="0" smtClean="0"/>
              <a:t>Важливість і вплив сертифікації</a:t>
            </a:r>
            <a:endParaRPr lang="en-US" dirty="0" smtClean="0"/>
          </a:p>
        </p:txBody>
      </p:sp>
      <p:sp>
        <p:nvSpPr>
          <p:cNvPr id="7" name="Textfeld 30"/>
          <p:cNvSpPr txBox="1"/>
          <p:nvPr/>
        </p:nvSpPr>
        <p:spPr>
          <a:xfrm>
            <a:off x="179512" y="3140968"/>
            <a:ext cx="3173413" cy="1577355"/>
          </a:xfrm>
          <a:prstGeom prst="rect">
            <a:avLst/>
          </a:prstGeom>
          <a:solidFill>
            <a:schemeClr val="accent1">
              <a:lumMod val="20000"/>
              <a:lumOff val="80000"/>
            </a:schemeClr>
          </a:solidFill>
        </p:spPr>
        <p:txBody>
          <a:bodyPr>
            <a:spAutoFit/>
          </a:bodyPr>
          <a:lstStyle/>
          <a:p>
            <a:pPr>
              <a:defRPr/>
            </a:pPr>
            <a:r>
              <a:rPr lang="uk-UA" sz="1400" b="1" dirty="0" smtClean="0">
                <a:solidFill>
                  <a:schemeClr val="bg2">
                    <a:lumMod val="60000"/>
                    <a:lumOff val="40000"/>
                  </a:schemeClr>
                </a:solidFill>
                <a:latin typeface="Helvetica" pitchFamily="34" charset="0"/>
                <a:cs typeface="Helvetica" pitchFamily="34" charset="0"/>
              </a:rPr>
              <a:t>Європа</a:t>
            </a:r>
            <a:r>
              <a:rPr lang="de-DE" sz="1400" b="1" dirty="0" smtClean="0">
                <a:solidFill>
                  <a:schemeClr val="bg2">
                    <a:lumMod val="60000"/>
                    <a:lumOff val="40000"/>
                  </a:schemeClr>
                </a:solidFill>
                <a:latin typeface="Helvetica" pitchFamily="34" charset="0"/>
                <a:cs typeface="Helvetica" pitchFamily="34" charset="0"/>
              </a:rPr>
              <a:t>:</a:t>
            </a:r>
            <a:endParaRPr lang="de-DE" sz="1400" b="1" dirty="0">
              <a:solidFill>
                <a:schemeClr val="bg2">
                  <a:lumMod val="60000"/>
                  <a:lumOff val="40000"/>
                </a:schemeClr>
              </a:solidFill>
              <a:latin typeface="Helvetica" pitchFamily="34" charset="0"/>
              <a:cs typeface="Helvetica" pitchFamily="34" charset="0"/>
            </a:endParaRPr>
          </a:p>
          <a:p>
            <a:pPr>
              <a:defRPr/>
            </a:pPr>
            <a:r>
              <a:rPr lang="uk-UA" sz="1200" dirty="0" smtClean="0">
                <a:solidFill>
                  <a:schemeClr val="bg2">
                    <a:lumMod val="60000"/>
                    <a:lumOff val="40000"/>
                  </a:schemeClr>
                </a:solidFill>
                <a:latin typeface="Helvetica" pitchFamily="34" charset="0"/>
                <a:cs typeface="Helvetica" pitchFamily="34" charset="0"/>
              </a:rPr>
              <a:t>Нова Законодавча База</a:t>
            </a:r>
            <a:r>
              <a:rPr lang="de-DE" sz="1200" dirty="0" smtClean="0">
                <a:solidFill>
                  <a:schemeClr val="bg2">
                    <a:lumMod val="60000"/>
                    <a:lumOff val="40000"/>
                  </a:schemeClr>
                </a:solidFill>
                <a:latin typeface="Helvetica" pitchFamily="34" charset="0"/>
                <a:cs typeface="Helvetica" pitchFamily="34" charset="0"/>
              </a:rPr>
              <a:t> </a:t>
            </a:r>
            <a:r>
              <a:rPr lang="de-DE" sz="1200" dirty="0">
                <a:solidFill>
                  <a:schemeClr val="bg2">
                    <a:lumMod val="60000"/>
                    <a:lumOff val="40000"/>
                  </a:schemeClr>
                </a:solidFill>
                <a:latin typeface="Helvetica" pitchFamily="34" charset="0"/>
                <a:cs typeface="Helvetica" pitchFamily="34" charset="0"/>
              </a:rPr>
              <a:t>(NLF) </a:t>
            </a:r>
            <a:r>
              <a:rPr lang="uk-UA" sz="1200" dirty="0" smtClean="0">
                <a:solidFill>
                  <a:schemeClr val="bg2">
                    <a:lumMod val="60000"/>
                    <a:lumOff val="40000"/>
                  </a:schemeClr>
                </a:solidFill>
                <a:latin typeface="Helvetica" pitchFamily="34" charset="0"/>
                <a:cs typeface="Helvetica" pitchFamily="34" charset="0"/>
              </a:rPr>
              <a:t>більше</a:t>
            </a:r>
            <a:r>
              <a:rPr lang="de-DE" sz="1200" dirty="0" smtClean="0">
                <a:solidFill>
                  <a:schemeClr val="bg2">
                    <a:lumMod val="60000"/>
                    <a:lumOff val="40000"/>
                  </a:schemeClr>
                </a:solidFill>
                <a:latin typeface="Helvetica" pitchFamily="34" charset="0"/>
                <a:cs typeface="Helvetica" pitchFamily="34" charset="0"/>
              </a:rPr>
              <a:t> </a:t>
            </a:r>
            <a:r>
              <a:rPr lang="de-DE" sz="1200" dirty="0">
                <a:solidFill>
                  <a:schemeClr val="bg2">
                    <a:lumMod val="60000"/>
                    <a:lumOff val="40000"/>
                  </a:schemeClr>
                </a:solidFill>
                <a:latin typeface="Helvetica" pitchFamily="34" charset="0"/>
                <a:cs typeface="Helvetica" pitchFamily="34" charset="0"/>
              </a:rPr>
              <a:t>20 </a:t>
            </a:r>
            <a:r>
              <a:rPr lang="uk-UA" sz="1200" dirty="0" smtClean="0">
                <a:solidFill>
                  <a:schemeClr val="bg2">
                    <a:lumMod val="60000"/>
                    <a:lumOff val="40000"/>
                  </a:schemeClr>
                </a:solidFill>
                <a:latin typeface="Helvetica" pitchFamily="34" charset="0"/>
                <a:cs typeface="Helvetica" pitchFamily="34" charset="0"/>
              </a:rPr>
              <a:t>Європейських директив</a:t>
            </a:r>
            <a:r>
              <a:rPr lang="de-DE" sz="1200" dirty="0" smtClean="0">
                <a:solidFill>
                  <a:schemeClr val="bg2">
                    <a:lumMod val="60000"/>
                    <a:lumOff val="40000"/>
                  </a:schemeClr>
                </a:solidFill>
                <a:latin typeface="Helvetica" pitchFamily="34" charset="0"/>
                <a:cs typeface="Helvetica" pitchFamily="34" charset="0"/>
              </a:rPr>
              <a:t>, </a:t>
            </a:r>
            <a:r>
              <a:rPr lang="uk-UA" sz="1200" dirty="0" smtClean="0">
                <a:solidFill>
                  <a:schemeClr val="bg2">
                    <a:lumMod val="60000"/>
                    <a:lumOff val="40000"/>
                  </a:schemeClr>
                </a:solidFill>
                <a:latin typeface="Helvetica" pitchFamily="34" charset="0"/>
                <a:cs typeface="Helvetica" pitchFamily="34" charset="0"/>
              </a:rPr>
              <a:t>Об'єм торгівлі</a:t>
            </a:r>
            <a:r>
              <a:rPr lang="de-DE" sz="1200" dirty="0" smtClean="0">
                <a:solidFill>
                  <a:schemeClr val="bg2">
                    <a:lumMod val="60000"/>
                    <a:lumOff val="40000"/>
                  </a:schemeClr>
                </a:solidFill>
                <a:latin typeface="Helvetica" pitchFamily="34" charset="0"/>
                <a:cs typeface="Helvetica" pitchFamily="34" charset="0"/>
              </a:rPr>
              <a:t> </a:t>
            </a:r>
            <a:r>
              <a:rPr lang="de-DE" sz="1200" dirty="0">
                <a:solidFill>
                  <a:schemeClr val="bg2">
                    <a:lumMod val="60000"/>
                    <a:lumOff val="40000"/>
                  </a:schemeClr>
                </a:solidFill>
                <a:latin typeface="Helvetica" pitchFamily="34" charset="0"/>
                <a:cs typeface="Helvetica" pitchFamily="34" charset="0"/>
              </a:rPr>
              <a:t>1500 </a:t>
            </a:r>
            <a:r>
              <a:rPr lang="uk-UA" sz="1200" dirty="0" smtClean="0">
                <a:solidFill>
                  <a:schemeClr val="bg2">
                    <a:lumMod val="60000"/>
                    <a:lumOff val="40000"/>
                  </a:schemeClr>
                </a:solidFill>
                <a:latin typeface="Helvetica" pitchFamily="34" charset="0"/>
                <a:cs typeface="Helvetica" pitchFamily="34" charset="0"/>
              </a:rPr>
              <a:t>млрд.</a:t>
            </a:r>
            <a:r>
              <a:rPr lang="de-DE" sz="1200" dirty="0" smtClean="0">
                <a:solidFill>
                  <a:schemeClr val="bg2">
                    <a:lumMod val="60000"/>
                    <a:lumOff val="40000"/>
                  </a:schemeClr>
                </a:solidFill>
                <a:latin typeface="Helvetica" pitchFamily="34" charset="0"/>
                <a:cs typeface="Helvetica" pitchFamily="34" charset="0"/>
              </a:rPr>
              <a:t> </a:t>
            </a:r>
            <a:r>
              <a:rPr lang="de-DE" sz="1200" dirty="0">
                <a:solidFill>
                  <a:schemeClr val="bg2">
                    <a:lumMod val="60000"/>
                    <a:lumOff val="40000"/>
                  </a:schemeClr>
                </a:solidFill>
                <a:latin typeface="Helvetica" pitchFamily="34" charset="0"/>
                <a:cs typeface="Helvetica" pitchFamily="34" charset="0"/>
              </a:rPr>
              <a:t>€, </a:t>
            </a:r>
            <a:r>
              <a:rPr lang="uk-UA" sz="1200" dirty="0" smtClean="0">
                <a:solidFill>
                  <a:schemeClr val="bg2">
                    <a:lumMod val="60000"/>
                    <a:lumOff val="40000"/>
                  </a:schemeClr>
                </a:solidFill>
                <a:latin typeface="Helvetica" pitchFamily="34" charset="0"/>
                <a:cs typeface="Helvetica" pitchFamily="34" charset="0"/>
              </a:rPr>
              <a:t>близько </a:t>
            </a:r>
            <a:r>
              <a:rPr lang="de-DE" sz="1200" dirty="0" smtClean="0">
                <a:solidFill>
                  <a:schemeClr val="bg2">
                    <a:lumMod val="60000"/>
                    <a:lumOff val="40000"/>
                  </a:schemeClr>
                </a:solidFill>
                <a:latin typeface="Helvetica" pitchFamily="34" charset="0"/>
                <a:cs typeface="Helvetica" pitchFamily="34" charset="0"/>
              </a:rPr>
              <a:t>2000 </a:t>
            </a:r>
            <a:r>
              <a:rPr lang="uk-UA" sz="1200" dirty="0" smtClean="0">
                <a:solidFill>
                  <a:schemeClr val="bg2">
                    <a:lumMod val="60000"/>
                    <a:lumOff val="40000"/>
                  </a:schemeClr>
                </a:solidFill>
                <a:latin typeface="Helvetica" pitchFamily="34" charset="0"/>
                <a:cs typeface="Helvetica" pitchFamily="34" charset="0"/>
              </a:rPr>
              <a:t>нотифікованих органів</a:t>
            </a:r>
            <a:r>
              <a:rPr lang="de-DE" sz="1200" dirty="0" smtClean="0">
                <a:solidFill>
                  <a:schemeClr val="bg2">
                    <a:lumMod val="60000"/>
                    <a:lumOff val="40000"/>
                  </a:schemeClr>
                </a:solidFill>
                <a:latin typeface="Helvetica" pitchFamily="34" charset="0"/>
                <a:cs typeface="Helvetica" pitchFamily="34" charset="0"/>
              </a:rPr>
              <a:t> </a:t>
            </a:r>
            <a:endParaRPr lang="de-DE" sz="1200" dirty="0">
              <a:solidFill>
                <a:schemeClr val="bg2">
                  <a:lumMod val="60000"/>
                  <a:lumOff val="40000"/>
                </a:schemeClr>
              </a:solidFill>
              <a:latin typeface="Helvetica" pitchFamily="34" charset="0"/>
              <a:cs typeface="Helvetica" pitchFamily="34" charset="0"/>
            </a:endParaRPr>
          </a:p>
          <a:p>
            <a:pPr>
              <a:defRPr/>
            </a:pPr>
            <a:r>
              <a:rPr lang="en-GB" sz="1200" dirty="0">
                <a:solidFill>
                  <a:schemeClr val="bg2">
                    <a:lumMod val="60000"/>
                    <a:lumOff val="40000"/>
                  </a:schemeClr>
                </a:solidFill>
                <a:latin typeface="Helvetica" pitchFamily="34" charset="0"/>
                <a:cs typeface="Helvetica" pitchFamily="34" charset="0"/>
              </a:rPr>
              <a:t>974 </a:t>
            </a:r>
            <a:r>
              <a:rPr lang="uk-UA" sz="1200" dirty="0" smtClean="0">
                <a:solidFill>
                  <a:schemeClr val="bg2">
                    <a:lumMod val="60000"/>
                    <a:lumOff val="40000"/>
                  </a:schemeClr>
                </a:solidFill>
                <a:latin typeface="Helvetica" pitchFamily="34" charset="0"/>
                <a:cs typeface="Helvetica" pitchFamily="34" charset="0"/>
              </a:rPr>
              <a:t>акредитованих органів з сертифікації в Європі</a:t>
            </a:r>
            <a:r>
              <a:rPr lang="en-GB" sz="1200" dirty="0" smtClean="0">
                <a:solidFill>
                  <a:schemeClr val="bg2">
                    <a:lumMod val="60000"/>
                    <a:lumOff val="40000"/>
                  </a:schemeClr>
                </a:solidFill>
                <a:latin typeface="Helvetica" pitchFamily="34" charset="0"/>
                <a:cs typeface="Helvetica" pitchFamily="34" charset="0"/>
              </a:rPr>
              <a:t> </a:t>
            </a:r>
            <a:r>
              <a:rPr lang="en-GB" sz="1050" dirty="0" smtClean="0">
                <a:solidFill>
                  <a:schemeClr val="bg2">
                    <a:lumMod val="60000"/>
                    <a:lumOff val="40000"/>
                  </a:schemeClr>
                </a:solidFill>
                <a:latin typeface="Helvetica" pitchFamily="34" charset="0"/>
                <a:cs typeface="Helvetica" pitchFamily="34" charset="0"/>
              </a:rPr>
              <a:t>(</a:t>
            </a:r>
            <a:r>
              <a:rPr lang="uk-UA" sz="1050" dirty="0" smtClean="0">
                <a:solidFill>
                  <a:schemeClr val="bg2">
                    <a:lumMod val="60000"/>
                    <a:lumOff val="40000"/>
                  </a:schemeClr>
                </a:solidFill>
                <a:latin typeface="Helvetica" pitchFamily="34" charset="0"/>
                <a:cs typeface="Helvetica" pitchFamily="34" charset="0"/>
              </a:rPr>
              <a:t>джерело</a:t>
            </a:r>
            <a:r>
              <a:rPr lang="en-GB" sz="1050" dirty="0" smtClean="0">
                <a:solidFill>
                  <a:schemeClr val="bg2">
                    <a:lumMod val="60000"/>
                    <a:lumOff val="40000"/>
                  </a:schemeClr>
                </a:solidFill>
                <a:latin typeface="Helvetica" pitchFamily="34" charset="0"/>
                <a:cs typeface="Helvetica" pitchFamily="34" charset="0"/>
              </a:rPr>
              <a:t>: </a:t>
            </a:r>
            <a:r>
              <a:rPr lang="uk-UA" sz="1050" dirty="0" smtClean="0">
                <a:solidFill>
                  <a:schemeClr val="bg2">
                    <a:lumMod val="60000"/>
                    <a:lumOff val="40000"/>
                  </a:schemeClr>
                </a:solidFill>
                <a:latin typeface="Helvetica" pitchFamily="34" charset="0"/>
                <a:cs typeface="Helvetica" pitchFamily="34" charset="0"/>
              </a:rPr>
              <a:t>Європейська асоціація з акредитації (ЄА</a:t>
            </a:r>
            <a:r>
              <a:rPr lang="en-GB" sz="1050" dirty="0" smtClean="0">
                <a:solidFill>
                  <a:schemeClr val="bg2">
                    <a:lumMod val="60000"/>
                    <a:lumOff val="40000"/>
                  </a:schemeClr>
                </a:solidFill>
                <a:latin typeface="Helvetica" pitchFamily="34" charset="0"/>
                <a:cs typeface="Helvetica" pitchFamily="34" charset="0"/>
              </a:rPr>
              <a:t>)</a:t>
            </a:r>
            <a:endParaRPr lang="de-DE" sz="1050" dirty="0">
              <a:solidFill>
                <a:schemeClr val="bg2">
                  <a:lumMod val="60000"/>
                  <a:lumOff val="40000"/>
                </a:schemeClr>
              </a:solidFill>
              <a:latin typeface="Helvetica" pitchFamily="34" charset="0"/>
              <a:cs typeface="Helvetica" pitchFamily="34" charset="0"/>
            </a:endParaRPr>
          </a:p>
        </p:txBody>
      </p:sp>
      <p:sp>
        <p:nvSpPr>
          <p:cNvPr id="9" name="Textfeld 14"/>
          <p:cNvSpPr txBox="1"/>
          <p:nvPr/>
        </p:nvSpPr>
        <p:spPr>
          <a:xfrm>
            <a:off x="323528" y="1484784"/>
            <a:ext cx="3486211" cy="1231106"/>
          </a:xfrm>
          <a:prstGeom prst="rect">
            <a:avLst/>
          </a:prstGeom>
          <a:solidFill>
            <a:schemeClr val="accent1">
              <a:lumMod val="20000"/>
              <a:lumOff val="80000"/>
            </a:schemeClr>
          </a:solidFill>
        </p:spPr>
        <p:txBody>
          <a:bodyPr wrap="none">
            <a:spAutoFit/>
          </a:bodyPr>
          <a:lstStyle/>
          <a:p>
            <a:pPr>
              <a:defRPr/>
            </a:pPr>
            <a:r>
              <a:rPr lang="uk-UA" sz="1400" b="1" dirty="0" smtClean="0">
                <a:solidFill>
                  <a:schemeClr val="bg2">
                    <a:lumMod val="60000"/>
                    <a:lumOff val="40000"/>
                  </a:schemeClr>
                </a:solidFill>
                <a:latin typeface="Helvetica" pitchFamily="34" charset="0"/>
                <a:cs typeface="Helvetica" pitchFamily="34" charset="0"/>
              </a:rPr>
              <a:t>Міжнародний рівень</a:t>
            </a:r>
            <a:endParaRPr lang="de-DE" sz="1400" b="1" dirty="0">
              <a:solidFill>
                <a:schemeClr val="bg2">
                  <a:lumMod val="60000"/>
                  <a:lumOff val="40000"/>
                </a:schemeClr>
              </a:solidFill>
              <a:latin typeface="Helvetica" pitchFamily="34" charset="0"/>
              <a:cs typeface="Helvetica" pitchFamily="34" charset="0"/>
            </a:endParaRPr>
          </a:p>
          <a:p>
            <a:pPr>
              <a:defRPr/>
            </a:pPr>
            <a:r>
              <a:rPr lang="uk-UA" sz="1200" b="1" dirty="0" smtClean="0">
                <a:solidFill>
                  <a:schemeClr val="bg2">
                    <a:lumMod val="60000"/>
                    <a:lumOff val="40000"/>
                  </a:schemeClr>
                </a:solidFill>
                <a:latin typeface="Helvetica" pitchFamily="34" charset="0"/>
                <a:cs typeface="Helvetica" pitchFamily="34" charset="0"/>
              </a:rPr>
              <a:t>Схема </a:t>
            </a:r>
            <a:r>
              <a:rPr lang="de-DE" sz="1200" b="1" dirty="0" smtClean="0">
                <a:solidFill>
                  <a:schemeClr val="bg2">
                    <a:lumMod val="60000"/>
                    <a:lumOff val="40000"/>
                  </a:schemeClr>
                </a:solidFill>
                <a:latin typeface="Helvetica" pitchFamily="34" charset="0"/>
                <a:cs typeface="Helvetica" pitchFamily="34" charset="0"/>
              </a:rPr>
              <a:t>IEC</a:t>
            </a:r>
            <a:r>
              <a:rPr lang="uk-UA" sz="1200" b="1" dirty="0" smtClean="0">
                <a:solidFill>
                  <a:schemeClr val="bg2">
                    <a:lumMod val="60000"/>
                    <a:lumOff val="40000"/>
                  </a:schemeClr>
                </a:solidFill>
                <a:latin typeface="Helvetica" pitchFamily="34" charset="0"/>
                <a:cs typeface="Helvetica" pitchFamily="34" charset="0"/>
              </a:rPr>
              <a:t>ОС</a:t>
            </a:r>
            <a:r>
              <a:rPr lang="de-DE" sz="1200" b="1" dirty="0" smtClean="0">
                <a:solidFill>
                  <a:schemeClr val="bg2">
                    <a:lumMod val="60000"/>
                    <a:lumOff val="40000"/>
                  </a:schemeClr>
                </a:solidFill>
                <a:latin typeface="Helvetica" pitchFamily="34" charset="0"/>
                <a:cs typeface="Helvetica" pitchFamily="34" charset="0"/>
              </a:rPr>
              <a:t>:</a:t>
            </a:r>
            <a:endParaRPr lang="de-DE" sz="1200" b="1" dirty="0">
              <a:solidFill>
                <a:schemeClr val="bg2">
                  <a:lumMod val="60000"/>
                  <a:lumOff val="40000"/>
                </a:schemeClr>
              </a:solidFill>
              <a:latin typeface="Helvetica" pitchFamily="34" charset="0"/>
              <a:cs typeface="Helvetica" pitchFamily="34" charset="0"/>
            </a:endParaRPr>
          </a:p>
          <a:p>
            <a:pPr>
              <a:defRPr/>
            </a:pPr>
            <a:r>
              <a:rPr lang="de-DE" sz="1200" dirty="0">
                <a:solidFill>
                  <a:schemeClr val="bg2">
                    <a:lumMod val="60000"/>
                    <a:lumOff val="40000"/>
                  </a:schemeClr>
                </a:solidFill>
                <a:latin typeface="Helvetica" pitchFamily="34" charset="0"/>
                <a:cs typeface="Helvetica" pitchFamily="34" charset="0"/>
              </a:rPr>
              <a:t>74 </a:t>
            </a:r>
            <a:r>
              <a:rPr lang="uk-UA" sz="1200" dirty="0" smtClean="0">
                <a:solidFill>
                  <a:schemeClr val="bg2">
                    <a:lumMod val="60000"/>
                    <a:lumOff val="40000"/>
                  </a:schemeClr>
                </a:solidFill>
                <a:latin typeface="Helvetica" pitchFamily="34" charset="0"/>
                <a:cs typeface="Helvetica" pitchFamily="34" charset="0"/>
              </a:rPr>
              <a:t>Національних органів з сертифікації</a:t>
            </a:r>
            <a:endParaRPr lang="de-DE" sz="1200" dirty="0">
              <a:solidFill>
                <a:schemeClr val="bg2">
                  <a:lumMod val="60000"/>
                  <a:lumOff val="40000"/>
                </a:schemeClr>
              </a:solidFill>
              <a:latin typeface="Helvetica" pitchFamily="34" charset="0"/>
              <a:cs typeface="Helvetica" pitchFamily="34" charset="0"/>
            </a:endParaRPr>
          </a:p>
          <a:p>
            <a:pPr>
              <a:defRPr/>
            </a:pPr>
            <a:r>
              <a:rPr lang="de-DE" sz="1200" dirty="0">
                <a:solidFill>
                  <a:schemeClr val="bg2">
                    <a:lumMod val="60000"/>
                    <a:lumOff val="40000"/>
                  </a:schemeClr>
                </a:solidFill>
                <a:latin typeface="Helvetica" pitchFamily="34" charset="0"/>
                <a:cs typeface="Helvetica" pitchFamily="34" charset="0"/>
              </a:rPr>
              <a:t>382 </a:t>
            </a:r>
            <a:r>
              <a:rPr lang="uk-UA" sz="1200" dirty="0" smtClean="0">
                <a:solidFill>
                  <a:schemeClr val="bg2">
                    <a:lumMod val="60000"/>
                    <a:lumOff val="40000"/>
                  </a:schemeClr>
                </a:solidFill>
                <a:latin typeface="Helvetica" pitchFamily="34" charset="0"/>
                <a:cs typeface="Helvetica" pitchFamily="34" charset="0"/>
              </a:rPr>
              <a:t>ОС</a:t>
            </a:r>
            <a:r>
              <a:rPr lang="de-DE" sz="1200" dirty="0" smtClean="0">
                <a:solidFill>
                  <a:schemeClr val="bg2">
                    <a:lumMod val="60000"/>
                    <a:lumOff val="40000"/>
                  </a:schemeClr>
                </a:solidFill>
                <a:latin typeface="Helvetica" pitchFamily="34" charset="0"/>
                <a:cs typeface="Helvetica" pitchFamily="34" charset="0"/>
              </a:rPr>
              <a:t> </a:t>
            </a:r>
            <a:r>
              <a:rPr lang="uk-UA" sz="1200" dirty="0" smtClean="0">
                <a:solidFill>
                  <a:schemeClr val="bg2">
                    <a:lumMod val="60000"/>
                    <a:lumOff val="40000"/>
                  </a:schemeClr>
                </a:solidFill>
                <a:latin typeface="Helvetica" pitchFamily="34" charset="0"/>
                <a:cs typeface="Helvetica" pitchFamily="34" charset="0"/>
              </a:rPr>
              <a:t>Випробувальні  лабораторії</a:t>
            </a:r>
            <a:endParaRPr lang="de-DE" sz="1200" dirty="0">
              <a:solidFill>
                <a:schemeClr val="bg2">
                  <a:lumMod val="60000"/>
                  <a:lumOff val="40000"/>
                </a:schemeClr>
              </a:solidFill>
              <a:latin typeface="Helvetica" pitchFamily="34" charset="0"/>
              <a:cs typeface="Helvetica" pitchFamily="34" charset="0"/>
            </a:endParaRPr>
          </a:p>
          <a:p>
            <a:pPr>
              <a:defRPr/>
            </a:pPr>
            <a:r>
              <a:rPr lang="de-DE" sz="1200" dirty="0">
                <a:solidFill>
                  <a:schemeClr val="bg2">
                    <a:lumMod val="60000"/>
                    <a:lumOff val="40000"/>
                  </a:schemeClr>
                </a:solidFill>
                <a:latin typeface="Helvetica" pitchFamily="34" charset="0"/>
                <a:cs typeface="Helvetica" pitchFamily="34" charset="0"/>
              </a:rPr>
              <a:t>45 </a:t>
            </a:r>
            <a:r>
              <a:rPr lang="uk-UA" sz="1200" dirty="0" smtClean="0">
                <a:solidFill>
                  <a:schemeClr val="bg2">
                    <a:lumMod val="60000"/>
                    <a:lumOff val="40000"/>
                  </a:schemeClr>
                </a:solidFill>
                <a:latin typeface="Helvetica" pitchFamily="34" charset="0"/>
                <a:cs typeface="Helvetica" pitchFamily="34" charset="0"/>
              </a:rPr>
              <a:t>Підпорядковані лабораторії</a:t>
            </a:r>
            <a:endParaRPr lang="de-DE" sz="1200" dirty="0">
              <a:solidFill>
                <a:schemeClr val="bg2">
                  <a:lumMod val="60000"/>
                  <a:lumOff val="40000"/>
                </a:schemeClr>
              </a:solidFill>
              <a:latin typeface="Helvetica" pitchFamily="34" charset="0"/>
              <a:cs typeface="Helvetica" pitchFamily="34" charset="0"/>
            </a:endParaRPr>
          </a:p>
          <a:p>
            <a:pPr>
              <a:defRPr/>
            </a:pPr>
            <a:r>
              <a:rPr lang="de-DE" sz="1200" dirty="0">
                <a:solidFill>
                  <a:schemeClr val="bg2">
                    <a:lumMod val="60000"/>
                    <a:lumOff val="40000"/>
                  </a:schemeClr>
                </a:solidFill>
                <a:latin typeface="Helvetica" pitchFamily="34" charset="0"/>
                <a:cs typeface="Helvetica" pitchFamily="34" charset="0"/>
              </a:rPr>
              <a:t>2800 </a:t>
            </a:r>
            <a:r>
              <a:rPr lang="uk-UA" sz="1200" dirty="0" smtClean="0">
                <a:solidFill>
                  <a:schemeClr val="bg2">
                    <a:lumMod val="60000"/>
                    <a:lumOff val="40000"/>
                  </a:schemeClr>
                </a:solidFill>
                <a:latin typeface="Helvetica" pitchFamily="34" charset="0"/>
                <a:cs typeface="Helvetica" pitchFamily="34" charset="0"/>
              </a:rPr>
              <a:t>Випробувальних лабораторій виробників</a:t>
            </a:r>
            <a:endParaRPr lang="de-DE" sz="1200" dirty="0">
              <a:solidFill>
                <a:schemeClr val="bg2">
                  <a:lumMod val="60000"/>
                  <a:lumOff val="40000"/>
                </a:schemeClr>
              </a:solidFill>
              <a:latin typeface="Helvetica" pitchFamily="34" charset="0"/>
              <a:cs typeface="Helvetica" pitchFamily="34" charset="0"/>
            </a:endParaRPr>
          </a:p>
        </p:txBody>
      </p:sp>
      <p:sp>
        <p:nvSpPr>
          <p:cNvPr id="11" name="Textfeld 15"/>
          <p:cNvSpPr txBox="1"/>
          <p:nvPr/>
        </p:nvSpPr>
        <p:spPr>
          <a:xfrm>
            <a:off x="5724128" y="1412776"/>
            <a:ext cx="3182937" cy="2523768"/>
          </a:xfrm>
          <a:prstGeom prst="rect">
            <a:avLst/>
          </a:prstGeom>
          <a:solidFill>
            <a:schemeClr val="accent1">
              <a:lumMod val="20000"/>
              <a:lumOff val="80000"/>
            </a:schemeClr>
          </a:solidFill>
        </p:spPr>
        <p:txBody>
          <a:bodyPr>
            <a:spAutoFit/>
          </a:bodyPr>
          <a:lstStyle/>
          <a:p>
            <a:pPr>
              <a:defRPr/>
            </a:pPr>
            <a:r>
              <a:rPr lang="uk-UA" sz="1400" b="1" dirty="0" smtClean="0">
                <a:solidFill>
                  <a:schemeClr val="bg2">
                    <a:lumMod val="60000"/>
                    <a:lumOff val="40000"/>
                  </a:schemeClr>
                </a:solidFill>
                <a:latin typeface="Helvetica" pitchFamily="34" charset="0"/>
                <a:cs typeface="Helvetica" pitchFamily="34" charset="0"/>
              </a:rPr>
              <a:t>Азія </a:t>
            </a:r>
            <a:endParaRPr lang="de-DE" sz="1400" b="1" dirty="0">
              <a:solidFill>
                <a:schemeClr val="bg2">
                  <a:lumMod val="60000"/>
                  <a:lumOff val="40000"/>
                </a:schemeClr>
              </a:solidFill>
              <a:latin typeface="Helvetica" pitchFamily="34" charset="0"/>
              <a:cs typeface="Helvetica" pitchFamily="34" charset="0"/>
            </a:endParaRPr>
          </a:p>
          <a:p>
            <a:pPr>
              <a:defRPr/>
            </a:pPr>
            <a:endParaRPr lang="de-DE" sz="1200" u="sng" dirty="0">
              <a:solidFill>
                <a:schemeClr val="bg2">
                  <a:lumMod val="60000"/>
                  <a:lumOff val="40000"/>
                </a:schemeClr>
              </a:solidFill>
              <a:latin typeface="Helvetica" pitchFamily="34" charset="0"/>
              <a:cs typeface="Helvetica" pitchFamily="34" charset="0"/>
            </a:endParaRPr>
          </a:p>
          <a:p>
            <a:pPr>
              <a:defRPr/>
            </a:pPr>
            <a:r>
              <a:rPr lang="uk-UA" sz="1200" b="1" dirty="0" smtClean="0">
                <a:solidFill>
                  <a:schemeClr val="bg2">
                    <a:lumMod val="60000"/>
                    <a:lumOff val="40000"/>
                  </a:schemeClr>
                </a:solidFill>
                <a:latin typeface="Helvetica" pitchFamily="34" charset="0"/>
                <a:cs typeface="Helvetica" pitchFamily="34" charset="0"/>
              </a:rPr>
              <a:t>Японія</a:t>
            </a:r>
          </a:p>
          <a:p>
            <a:pPr>
              <a:defRPr/>
            </a:pPr>
            <a:r>
              <a:rPr lang="uk-UA" sz="1200" dirty="0" smtClean="0">
                <a:solidFill>
                  <a:schemeClr val="bg2">
                    <a:lumMod val="60000"/>
                    <a:lumOff val="40000"/>
                  </a:schemeClr>
                </a:solidFill>
                <a:latin typeface="Helvetica" pitchFamily="34" charset="0"/>
                <a:cs typeface="Helvetica" pitchFamily="34" charset="0"/>
              </a:rPr>
              <a:t>Знак JIS  : 25 органів з сертифікації</a:t>
            </a:r>
          </a:p>
          <a:p>
            <a:pPr>
              <a:defRPr/>
            </a:pPr>
            <a:r>
              <a:rPr lang="uk-UA" sz="1200" dirty="0" smtClean="0">
                <a:solidFill>
                  <a:schemeClr val="bg2">
                    <a:lumMod val="60000"/>
                    <a:lumOff val="40000"/>
                  </a:schemeClr>
                </a:solidFill>
                <a:latin typeface="Helvetica" pitchFamily="34" charset="0"/>
                <a:cs typeface="Helvetica" pitchFamily="34" charset="0"/>
              </a:rPr>
              <a:t>Знак JAS: </a:t>
            </a:r>
            <a:r>
              <a:rPr lang="uk-UA" sz="1200" dirty="0">
                <a:solidFill>
                  <a:schemeClr val="bg2">
                    <a:lumMod val="60000"/>
                    <a:lumOff val="40000"/>
                  </a:schemeClr>
                </a:solidFill>
                <a:latin typeface="Helvetica" pitchFamily="34" charset="0"/>
                <a:cs typeface="Helvetica" pitchFamily="34" charset="0"/>
              </a:rPr>
              <a:t>142 органів з сертифікації</a:t>
            </a:r>
          </a:p>
          <a:p>
            <a:pPr>
              <a:defRPr/>
            </a:pPr>
            <a:r>
              <a:rPr lang="uk-UA" sz="1200" dirty="0" smtClean="0">
                <a:solidFill>
                  <a:schemeClr val="bg2">
                    <a:lumMod val="60000"/>
                    <a:lumOff val="40000"/>
                  </a:schemeClr>
                </a:solidFill>
                <a:latin typeface="Helvetica" pitchFamily="34" charset="0"/>
                <a:cs typeface="Helvetica" pitchFamily="34" charset="0"/>
              </a:rPr>
              <a:t>Знак PSE: </a:t>
            </a:r>
            <a:r>
              <a:rPr lang="uk-UA" sz="1200" dirty="0">
                <a:solidFill>
                  <a:schemeClr val="bg2">
                    <a:lumMod val="60000"/>
                    <a:lumOff val="40000"/>
                  </a:schemeClr>
                </a:solidFill>
                <a:latin typeface="Helvetica" pitchFamily="34" charset="0"/>
                <a:cs typeface="Helvetica" pitchFamily="34" charset="0"/>
              </a:rPr>
              <a:t>10 органів з сертифікації</a:t>
            </a:r>
          </a:p>
          <a:p>
            <a:pPr>
              <a:defRPr/>
            </a:pPr>
            <a:r>
              <a:rPr lang="uk-UA" sz="1200" dirty="0" smtClean="0">
                <a:solidFill>
                  <a:schemeClr val="bg2">
                    <a:lumMod val="60000"/>
                    <a:lumOff val="40000"/>
                  </a:schemeClr>
                </a:solidFill>
                <a:latin typeface="Helvetica" pitchFamily="34" charset="0"/>
                <a:cs typeface="Helvetica" pitchFamily="34" charset="0"/>
              </a:rPr>
              <a:t>Знак PSC :  </a:t>
            </a:r>
            <a:r>
              <a:rPr lang="uk-UA" sz="1200" dirty="0">
                <a:solidFill>
                  <a:schemeClr val="bg2">
                    <a:lumMod val="60000"/>
                    <a:lumOff val="40000"/>
                  </a:schemeClr>
                </a:solidFill>
                <a:latin typeface="Helvetica" pitchFamily="34" charset="0"/>
                <a:cs typeface="Helvetica" pitchFamily="34" charset="0"/>
              </a:rPr>
              <a:t>9 органів з сертифікації</a:t>
            </a:r>
          </a:p>
          <a:p>
            <a:pPr>
              <a:defRPr/>
            </a:pPr>
            <a:r>
              <a:rPr lang="uk-UA" sz="1200" dirty="0" smtClean="0">
                <a:solidFill>
                  <a:schemeClr val="bg2">
                    <a:lumMod val="60000"/>
                    <a:lumOff val="40000"/>
                  </a:schemeClr>
                </a:solidFill>
                <a:latin typeface="Helvetica" pitchFamily="34" charset="0"/>
                <a:cs typeface="Helvetica" pitchFamily="34" charset="0"/>
              </a:rPr>
              <a:t>PAL : </a:t>
            </a:r>
            <a:r>
              <a:rPr lang="uk-UA" sz="1200" dirty="0">
                <a:solidFill>
                  <a:schemeClr val="bg2">
                    <a:lumMod val="60000"/>
                    <a:lumOff val="40000"/>
                  </a:schemeClr>
                </a:solidFill>
                <a:latin typeface="Helvetica" pitchFamily="34" charset="0"/>
                <a:cs typeface="Helvetica" pitchFamily="34" charset="0"/>
              </a:rPr>
              <a:t>13 органів з сертифікації</a:t>
            </a:r>
          </a:p>
          <a:p>
            <a:pPr>
              <a:defRPr/>
            </a:pPr>
            <a:r>
              <a:rPr lang="uk-UA" sz="1200" b="1" dirty="0" smtClean="0">
                <a:solidFill>
                  <a:schemeClr val="bg2">
                    <a:lumMod val="60000"/>
                    <a:lumOff val="40000"/>
                  </a:schemeClr>
                </a:solidFill>
                <a:latin typeface="Helvetica" pitchFamily="34" charset="0"/>
                <a:cs typeface="Helvetica" pitchFamily="34" charset="0"/>
              </a:rPr>
              <a:t>Китай:</a:t>
            </a:r>
          </a:p>
          <a:p>
            <a:pPr>
              <a:defRPr/>
            </a:pPr>
            <a:r>
              <a:rPr lang="uk-UA" sz="1200" dirty="0" smtClean="0">
                <a:solidFill>
                  <a:schemeClr val="bg2">
                    <a:lumMod val="60000"/>
                    <a:lumOff val="40000"/>
                  </a:schemeClr>
                </a:solidFill>
                <a:latin typeface="Helvetica" pitchFamily="34" charset="0"/>
                <a:cs typeface="Helvetica" pitchFamily="34" charset="0"/>
              </a:rPr>
              <a:t>35 акредитованих органів з сертифікації</a:t>
            </a:r>
          </a:p>
          <a:p>
            <a:pPr>
              <a:defRPr/>
            </a:pPr>
            <a:r>
              <a:rPr lang="uk-UA" sz="1200" dirty="0" smtClean="0">
                <a:solidFill>
                  <a:schemeClr val="bg2">
                    <a:lumMod val="60000"/>
                    <a:lumOff val="40000"/>
                  </a:schemeClr>
                </a:solidFill>
                <a:latin typeface="Helvetica" pitchFamily="34" charset="0"/>
                <a:cs typeface="Helvetica" pitchFamily="34" charset="0"/>
              </a:rPr>
              <a:t>10 органів з сертифікації, що працюють в рамках китайської схеми обов'язкової сертифікації (CCC)</a:t>
            </a:r>
            <a:endParaRPr lang="uk-UA" sz="1200" dirty="0">
              <a:solidFill>
                <a:schemeClr val="bg2">
                  <a:lumMod val="60000"/>
                  <a:lumOff val="40000"/>
                </a:schemeClr>
              </a:solidFill>
              <a:latin typeface="Helvetica" pitchFamily="34" charset="0"/>
              <a:cs typeface="Helvetica" pitchFamily="34" charset="0"/>
            </a:endParaRPr>
          </a:p>
        </p:txBody>
      </p:sp>
      <p:sp>
        <p:nvSpPr>
          <p:cNvPr id="15" name="Textfeld 26"/>
          <p:cNvSpPr txBox="1"/>
          <p:nvPr/>
        </p:nvSpPr>
        <p:spPr>
          <a:xfrm>
            <a:off x="323528" y="5517232"/>
            <a:ext cx="2168542" cy="677108"/>
          </a:xfrm>
          <a:prstGeom prst="rect">
            <a:avLst/>
          </a:prstGeom>
          <a:solidFill>
            <a:schemeClr val="accent1">
              <a:lumMod val="20000"/>
              <a:lumOff val="80000"/>
            </a:schemeClr>
          </a:solidFill>
        </p:spPr>
        <p:txBody>
          <a:bodyPr wrap="none">
            <a:spAutoFit/>
          </a:bodyPr>
          <a:lstStyle/>
          <a:p>
            <a:pPr>
              <a:defRPr/>
            </a:pPr>
            <a:r>
              <a:rPr lang="uk-UA" sz="1400" b="1" dirty="0" smtClean="0">
                <a:solidFill>
                  <a:schemeClr val="bg2">
                    <a:lumMod val="60000"/>
                    <a:lumOff val="40000"/>
                  </a:schemeClr>
                </a:solidFill>
                <a:latin typeface="Helvetica" pitchFamily="34" charset="0"/>
                <a:cs typeface="Helvetica" pitchFamily="34" charset="0"/>
              </a:rPr>
              <a:t>Бразилія</a:t>
            </a:r>
            <a:endParaRPr lang="de-DE" sz="1400" b="1" dirty="0">
              <a:solidFill>
                <a:schemeClr val="bg2">
                  <a:lumMod val="60000"/>
                  <a:lumOff val="40000"/>
                </a:schemeClr>
              </a:solidFill>
              <a:latin typeface="Helvetica" pitchFamily="34" charset="0"/>
              <a:cs typeface="Helvetica" pitchFamily="34" charset="0"/>
            </a:endParaRPr>
          </a:p>
          <a:p>
            <a:pPr>
              <a:defRPr/>
            </a:pPr>
            <a:r>
              <a:rPr lang="de-DE" sz="1200" dirty="0">
                <a:solidFill>
                  <a:schemeClr val="bg2">
                    <a:lumMod val="60000"/>
                    <a:lumOff val="40000"/>
                  </a:schemeClr>
                </a:solidFill>
                <a:latin typeface="Helvetica" pitchFamily="34" charset="0"/>
                <a:cs typeface="Helvetica" pitchFamily="34" charset="0"/>
              </a:rPr>
              <a:t>70 </a:t>
            </a:r>
            <a:r>
              <a:rPr lang="uk-UA" sz="1200" dirty="0" smtClean="0">
                <a:solidFill>
                  <a:schemeClr val="bg2">
                    <a:lumMod val="60000"/>
                    <a:lumOff val="40000"/>
                  </a:schemeClr>
                </a:solidFill>
                <a:latin typeface="Helvetica" pitchFamily="34" charset="0"/>
                <a:cs typeface="Helvetica" pitchFamily="34" charset="0"/>
              </a:rPr>
              <a:t>акредитованих органів з </a:t>
            </a:r>
          </a:p>
          <a:p>
            <a:pPr>
              <a:defRPr/>
            </a:pPr>
            <a:r>
              <a:rPr lang="uk-UA" sz="1200" dirty="0" smtClean="0">
                <a:solidFill>
                  <a:schemeClr val="bg2">
                    <a:lumMod val="60000"/>
                    <a:lumOff val="40000"/>
                  </a:schemeClr>
                </a:solidFill>
                <a:latin typeface="Helvetica" pitchFamily="34" charset="0"/>
                <a:cs typeface="Helvetica" pitchFamily="34" charset="0"/>
              </a:rPr>
              <a:t>сертифікації</a:t>
            </a:r>
            <a:endParaRPr lang="de-DE" sz="1200" dirty="0">
              <a:solidFill>
                <a:schemeClr val="bg2">
                  <a:lumMod val="60000"/>
                  <a:lumOff val="40000"/>
                </a:schemeClr>
              </a:solidFill>
              <a:latin typeface="Helvetica" pitchFamily="34" charset="0"/>
              <a:cs typeface="Helvetica" pitchFamily="34" charset="0"/>
            </a:endParaRPr>
          </a:p>
        </p:txBody>
      </p:sp>
      <p:sp>
        <p:nvSpPr>
          <p:cNvPr id="16" name="Textfeld 13"/>
          <p:cNvSpPr txBox="1"/>
          <p:nvPr/>
        </p:nvSpPr>
        <p:spPr>
          <a:xfrm>
            <a:off x="6300192" y="4031283"/>
            <a:ext cx="2874505" cy="477054"/>
          </a:xfrm>
          <a:prstGeom prst="rect">
            <a:avLst/>
          </a:prstGeom>
          <a:solidFill>
            <a:schemeClr val="accent1">
              <a:lumMod val="20000"/>
              <a:lumOff val="80000"/>
            </a:schemeClr>
          </a:solidFill>
        </p:spPr>
        <p:txBody>
          <a:bodyPr wrap="none">
            <a:spAutoFit/>
          </a:bodyPr>
          <a:lstStyle/>
          <a:p>
            <a:pPr>
              <a:defRPr/>
            </a:pPr>
            <a:r>
              <a:rPr lang="uk-UA" sz="1400" b="1" dirty="0" smtClean="0">
                <a:solidFill>
                  <a:schemeClr val="bg2">
                    <a:lumMod val="60000"/>
                    <a:lumOff val="40000"/>
                  </a:schemeClr>
                </a:solidFill>
                <a:latin typeface="Helvetica" pitchFamily="34" charset="0"/>
                <a:cs typeface="Helvetica" pitchFamily="34" charset="0"/>
              </a:rPr>
              <a:t>США</a:t>
            </a:r>
            <a:endParaRPr lang="de-DE" sz="1400" b="1" dirty="0">
              <a:solidFill>
                <a:schemeClr val="bg2">
                  <a:lumMod val="60000"/>
                  <a:lumOff val="40000"/>
                </a:schemeClr>
              </a:solidFill>
              <a:latin typeface="Helvetica" pitchFamily="34" charset="0"/>
              <a:cs typeface="Helvetica" pitchFamily="34" charset="0"/>
            </a:endParaRPr>
          </a:p>
          <a:p>
            <a:pPr>
              <a:defRPr/>
            </a:pPr>
            <a:r>
              <a:rPr lang="en-US" sz="1100" dirty="0">
                <a:solidFill>
                  <a:schemeClr val="bg2">
                    <a:lumMod val="60000"/>
                    <a:lumOff val="40000"/>
                  </a:schemeClr>
                </a:solidFill>
                <a:latin typeface="Helvetica" pitchFamily="34" charset="0"/>
                <a:cs typeface="Helvetica" pitchFamily="34" charset="0"/>
              </a:rPr>
              <a:t>120 </a:t>
            </a:r>
            <a:r>
              <a:rPr lang="uk-UA" sz="1100" dirty="0" smtClean="0">
                <a:solidFill>
                  <a:schemeClr val="bg2">
                    <a:lumMod val="60000"/>
                    <a:lumOff val="40000"/>
                  </a:schemeClr>
                </a:solidFill>
                <a:latin typeface="Helvetica" pitchFamily="34" charset="0"/>
                <a:cs typeface="Helvetica" pitchFamily="34" charset="0"/>
              </a:rPr>
              <a:t>акредитованих органи з сертифікації</a:t>
            </a:r>
            <a:endParaRPr lang="de-DE" sz="1100" dirty="0">
              <a:solidFill>
                <a:schemeClr val="bg2">
                  <a:lumMod val="60000"/>
                  <a:lumOff val="40000"/>
                </a:schemeClr>
              </a:solidFill>
              <a:latin typeface="Helvetica" pitchFamily="34" charset="0"/>
              <a:cs typeface="Helvetica" pitchFamily="34" charset="0"/>
            </a:endParaRPr>
          </a:p>
        </p:txBody>
      </p:sp>
      <p:sp>
        <p:nvSpPr>
          <p:cNvPr id="12" name="Textfeld 26"/>
          <p:cNvSpPr txBox="1"/>
          <p:nvPr/>
        </p:nvSpPr>
        <p:spPr>
          <a:xfrm>
            <a:off x="683567" y="4803280"/>
            <a:ext cx="1457325" cy="646331"/>
          </a:xfrm>
          <a:prstGeom prst="rect">
            <a:avLst/>
          </a:prstGeom>
          <a:solidFill>
            <a:schemeClr val="accent1">
              <a:lumMod val="20000"/>
              <a:lumOff val="80000"/>
            </a:schemeClr>
          </a:solidFill>
        </p:spPr>
        <p:txBody>
          <a:bodyPr>
            <a:spAutoFit/>
          </a:bodyPr>
          <a:lstStyle/>
          <a:p>
            <a:pPr>
              <a:defRPr/>
            </a:pPr>
            <a:r>
              <a:rPr lang="uk-UA" sz="1200" b="1" dirty="0" smtClean="0">
                <a:solidFill>
                  <a:schemeClr val="bg2">
                    <a:lumMod val="60000"/>
                    <a:lumOff val="40000"/>
                  </a:schemeClr>
                </a:solidFill>
                <a:latin typeface="Helvetica" pitchFamily="34" charset="0"/>
                <a:cs typeface="Helvetica" pitchFamily="34" charset="0"/>
              </a:rPr>
              <a:t>Німеччина</a:t>
            </a:r>
            <a:r>
              <a:rPr lang="de-DE" sz="1200" dirty="0" smtClean="0">
                <a:solidFill>
                  <a:schemeClr val="bg2">
                    <a:lumMod val="60000"/>
                    <a:lumOff val="40000"/>
                  </a:schemeClr>
                </a:solidFill>
                <a:latin typeface="Helvetica" pitchFamily="34" charset="0"/>
                <a:cs typeface="Helvetica" pitchFamily="34" charset="0"/>
              </a:rPr>
              <a:t>:</a:t>
            </a:r>
            <a:endParaRPr lang="de-DE" sz="1200" dirty="0">
              <a:solidFill>
                <a:schemeClr val="bg2">
                  <a:lumMod val="60000"/>
                  <a:lumOff val="40000"/>
                </a:schemeClr>
              </a:solidFill>
              <a:latin typeface="Helvetica" pitchFamily="34" charset="0"/>
              <a:cs typeface="Helvetica" pitchFamily="34" charset="0"/>
            </a:endParaRPr>
          </a:p>
          <a:p>
            <a:pPr>
              <a:defRPr/>
            </a:pPr>
            <a:r>
              <a:rPr lang="uk-UA" sz="1200" dirty="0" smtClean="0">
                <a:solidFill>
                  <a:schemeClr val="bg2">
                    <a:lumMod val="60000"/>
                    <a:lumOff val="40000"/>
                  </a:schemeClr>
                </a:solidFill>
                <a:latin typeface="Helvetica" pitchFamily="34" charset="0"/>
                <a:cs typeface="Helvetica" pitchFamily="34" charset="0"/>
              </a:rPr>
              <a:t>Знак </a:t>
            </a:r>
            <a:r>
              <a:rPr lang="de-DE" sz="1200" dirty="0" smtClean="0">
                <a:solidFill>
                  <a:schemeClr val="bg2">
                    <a:lumMod val="60000"/>
                    <a:lumOff val="40000"/>
                  </a:schemeClr>
                </a:solidFill>
                <a:latin typeface="Helvetica" pitchFamily="34" charset="0"/>
                <a:cs typeface="Helvetica" pitchFamily="34" charset="0"/>
              </a:rPr>
              <a:t>GS</a:t>
            </a:r>
            <a:endParaRPr lang="de-DE" sz="1200" dirty="0">
              <a:solidFill>
                <a:schemeClr val="bg2">
                  <a:lumMod val="60000"/>
                  <a:lumOff val="40000"/>
                </a:schemeClr>
              </a:solidFill>
              <a:latin typeface="Helvetica" pitchFamily="34" charset="0"/>
              <a:cs typeface="Helvetica" pitchFamily="34" charset="0"/>
            </a:endParaRPr>
          </a:p>
          <a:p>
            <a:pPr>
              <a:defRPr/>
            </a:pPr>
            <a:r>
              <a:rPr lang="de-DE" sz="1200" dirty="0">
                <a:solidFill>
                  <a:schemeClr val="bg2">
                    <a:lumMod val="60000"/>
                    <a:lumOff val="40000"/>
                  </a:schemeClr>
                </a:solidFill>
                <a:latin typeface="Helvetica" pitchFamily="34" charset="0"/>
                <a:cs typeface="Helvetica" pitchFamily="34" charset="0"/>
              </a:rPr>
              <a:t>91 </a:t>
            </a:r>
            <a:r>
              <a:rPr lang="uk-UA" sz="1200" dirty="0" smtClean="0">
                <a:solidFill>
                  <a:schemeClr val="bg2">
                    <a:lumMod val="60000"/>
                    <a:lumOff val="40000"/>
                  </a:schemeClr>
                </a:solidFill>
                <a:latin typeface="Helvetica" pitchFamily="34" charset="0"/>
                <a:cs typeface="Helvetica" pitchFamily="34" charset="0"/>
              </a:rPr>
              <a:t>органів</a:t>
            </a:r>
            <a:endParaRPr lang="de-DE" sz="1200" dirty="0">
              <a:solidFill>
                <a:schemeClr val="bg2">
                  <a:lumMod val="60000"/>
                  <a:lumOff val="40000"/>
                </a:schemeClr>
              </a:solidFill>
              <a:latin typeface="Helvetica" pitchFamily="34" charset="0"/>
              <a:cs typeface="Helvetica" pitchFamily="34" charset="0"/>
            </a:endParaRPr>
          </a:p>
        </p:txBody>
      </p:sp>
      <p:sp>
        <p:nvSpPr>
          <p:cNvPr id="17" name="Textfeld 15"/>
          <p:cNvSpPr txBox="1"/>
          <p:nvPr/>
        </p:nvSpPr>
        <p:spPr>
          <a:xfrm>
            <a:off x="2784164" y="5013176"/>
            <a:ext cx="3391669" cy="1415772"/>
          </a:xfrm>
          <a:prstGeom prst="rect">
            <a:avLst/>
          </a:prstGeom>
          <a:solidFill>
            <a:schemeClr val="accent1">
              <a:lumMod val="20000"/>
              <a:lumOff val="80000"/>
            </a:schemeClr>
          </a:solidFill>
        </p:spPr>
        <p:txBody>
          <a:bodyPr wrap="square">
            <a:spAutoFit/>
          </a:bodyPr>
          <a:lstStyle/>
          <a:p>
            <a:pPr>
              <a:defRPr/>
            </a:pPr>
            <a:r>
              <a:rPr lang="uk-UA" sz="1400" b="1" dirty="0" smtClean="0">
                <a:solidFill>
                  <a:schemeClr val="bg2">
                    <a:lumMod val="60000"/>
                    <a:lumOff val="40000"/>
                  </a:schemeClr>
                </a:solidFill>
                <a:latin typeface="Helvetica" pitchFamily="34" charset="0"/>
                <a:cs typeface="Helvetica" pitchFamily="34" charset="0"/>
              </a:rPr>
              <a:t>Україна</a:t>
            </a:r>
          </a:p>
          <a:p>
            <a:pPr>
              <a:tabLst>
                <a:tab pos="265113" algn="r"/>
                <a:tab pos="363538" algn="l"/>
              </a:tabLst>
              <a:defRPr/>
            </a:pPr>
            <a:r>
              <a:rPr lang="uk-UA" sz="1200" dirty="0" smtClean="0">
                <a:solidFill>
                  <a:schemeClr val="bg2">
                    <a:lumMod val="60000"/>
                    <a:lumOff val="40000"/>
                  </a:schemeClr>
                </a:solidFill>
                <a:latin typeface="Helvetica" pitchFamily="34" charset="0"/>
                <a:cs typeface="Helvetica" pitchFamily="34" charset="0"/>
              </a:rPr>
              <a:t>	414 	Випробувальні лабораторії </a:t>
            </a:r>
          </a:p>
          <a:p>
            <a:pPr>
              <a:tabLst>
                <a:tab pos="265113" algn="r"/>
                <a:tab pos="363538" algn="l"/>
              </a:tabLst>
              <a:defRPr/>
            </a:pPr>
            <a:r>
              <a:rPr lang="uk-UA" sz="1200" dirty="0" smtClean="0">
                <a:solidFill>
                  <a:schemeClr val="bg2">
                    <a:lumMod val="60000"/>
                    <a:lumOff val="40000"/>
                  </a:schemeClr>
                </a:solidFill>
                <a:latin typeface="Helvetica" pitchFamily="34" charset="0"/>
                <a:cs typeface="Helvetica" pitchFamily="34" charset="0"/>
              </a:rPr>
              <a:t>     2 	Калібрувальні лабораторії</a:t>
            </a:r>
          </a:p>
          <a:p>
            <a:pPr>
              <a:tabLst>
                <a:tab pos="265113" algn="r"/>
                <a:tab pos="363538" algn="l"/>
              </a:tabLst>
              <a:defRPr/>
            </a:pPr>
            <a:r>
              <a:rPr lang="uk-UA" sz="1200" dirty="0" smtClean="0">
                <a:solidFill>
                  <a:schemeClr val="bg2">
                    <a:lumMod val="60000"/>
                    <a:lumOff val="40000"/>
                  </a:schemeClr>
                </a:solidFill>
                <a:latin typeface="Helvetica" pitchFamily="34" charset="0"/>
                <a:cs typeface="Helvetica" pitchFamily="34" charset="0"/>
              </a:rPr>
              <a:t>	72 	Органи з сертифікації продукції</a:t>
            </a:r>
          </a:p>
          <a:p>
            <a:pPr>
              <a:tabLst>
                <a:tab pos="265113" algn="r"/>
                <a:tab pos="363538" algn="l"/>
              </a:tabLst>
              <a:defRPr/>
            </a:pPr>
            <a:r>
              <a:rPr lang="uk-UA" sz="1200" dirty="0" smtClean="0">
                <a:solidFill>
                  <a:schemeClr val="bg2">
                    <a:lumMod val="60000"/>
                    <a:lumOff val="40000"/>
                  </a:schemeClr>
                </a:solidFill>
                <a:latin typeface="Helvetica" pitchFamily="34" charset="0"/>
                <a:cs typeface="Helvetica" pitchFamily="34" charset="0"/>
              </a:rPr>
              <a:t>	6 	Органів з сертифікації персоналу</a:t>
            </a:r>
          </a:p>
          <a:p>
            <a:pPr>
              <a:tabLst>
                <a:tab pos="265113" algn="r"/>
                <a:tab pos="363538" algn="l"/>
              </a:tabLst>
              <a:defRPr/>
            </a:pPr>
            <a:r>
              <a:rPr lang="uk-UA" sz="1200" dirty="0" smtClean="0">
                <a:solidFill>
                  <a:schemeClr val="bg2">
                    <a:lumMod val="60000"/>
                    <a:lumOff val="40000"/>
                  </a:schemeClr>
                </a:solidFill>
                <a:latin typeface="Helvetica" pitchFamily="34" charset="0"/>
                <a:cs typeface="Helvetica" pitchFamily="34" charset="0"/>
              </a:rPr>
              <a:t>	62 	Інспекційні органи</a:t>
            </a:r>
          </a:p>
          <a:p>
            <a:pPr>
              <a:tabLst>
                <a:tab pos="265113" algn="r"/>
                <a:tab pos="363538" algn="l"/>
              </a:tabLst>
              <a:defRPr/>
            </a:pPr>
            <a:r>
              <a:rPr lang="uk-UA" sz="1200" dirty="0" smtClean="0">
                <a:solidFill>
                  <a:schemeClr val="bg2">
                    <a:lumMod val="60000"/>
                    <a:lumOff val="40000"/>
                  </a:schemeClr>
                </a:solidFill>
                <a:latin typeface="Helvetica" pitchFamily="34" charset="0"/>
                <a:cs typeface="Helvetica" pitchFamily="34" charset="0"/>
              </a:rPr>
              <a:t>	32 	Органи з сертифікації систем </a:t>
            </a:r>
            <a:r>
              <a:rPr lang="uk-UA" sz="1200" dirty="0" err="1" smtClean="0">
                <a:solidFill>
                  <a:schemeClr val="bg2">
                    <a:lumMod val="60000"/>
                    <a:lumOff val="40000"/>
                  </a:schemeClr>
                </a:solidFill>
                <a:latin typeface="Helvetica" pitchFamily="34" charset="0"/>
                <a:cs typeface="Helvetica" pitchFamily="34" charset="0"/>
              </a:rPr>
              <a:t>м-нту</a:t>
            </a:r>
            <a:endParaRPr lang="uk-UA" sz="1200" u="sng" dirty="0">
              <a:solidFill>
                <a:schemeClr val="bg2">
                  <a:lumMod val="60000"/>
                  <a:lumOff val="40000"/>
                </a:schemeClr>
              </a:solidFill>
              <a:latin typeface="Helvetica" pitchFamily="34" charset="0"/>
              <a:cs typeface="Helvetica" pitchFamily="34" charset="0"/>
            </a:endParaRPr>
          </a:p>
        </p:txBody>
      </p:sp>
      <p:sp>
        <p:nvSpPr>
          <p:cNvPr id="13" name="Textfeld 18"/>
          <p:cNvSpPr txBox="1"/>
          <p:nvPr/>
        </p:nvSpPr>
        <p:spPr>
          <a:xfrm>
            <a:off x="5436096" y="4724400"/>
            <a:ext cx="3512442" cy="861774"/>
          </a:xfrm>
          <a:prstGeom prst="rect">
            <a:avLst/>
          </a:prstGeom>
          <a:solidFill>
            <a:schemeClr val="accent1">
              <a:lumMod val="20000"/>
              <a:lumOff val="80000"/>
            </a:schemeClr>
          </a:solidFill>
        </p:spPr>
        <p:txBody>
          <a:bodyPr wrap="square">
            <a:spAutoFit/>
          </a:bodyPr>
          <a:lstStyle/>
          <a:p>
            <a:pPr>
              <a:defRPr/>
            </a:pPr>
            <a:r>
              <a:rPr lang="uk-UA" sz="1400" b="1" dirty="0" smtClean="0">
                <a:solidFill>
                  <a:schemeClr val="bg2">
                    <a:lumMod val="60000"/>
                    <a:lumOff val="40000"/>
                  </a:schemeClr>
                </a:solidFill>
                <a:latin typeface="Helvetica" pitchFamily="34" charset="0"/>
                <a:cs typeface="Helvetica" pitchFamily="34" charset="0"/>
              </a:rPr>
              <a:t>Нова Зеландія</a:t>
            </a:r>
            <a:r>
              <a:rPr lang="de-DE" sz="1400" b="1" dirty="0" smtClean="0">
                <a:solidFill>
                  <a:schemeClr val="bg2">
                    <a:lumMod val="60000"/>
                    <a:lumOff val="40000"/>
                  </a:schemeClr>
                </a:solidFill>
                <a:latin typeface="Helvetica" pitchFamily="34" charset="0"/>
                <a:cs typeface="Helvetica" pitchFamily="34" charset="0"/>
              </a:rPr>
              <a:t>/</a:t>
            </a:r>
            <a:r>
              <a:rPr lang="uk-UA" sz="1400" b="1" dirty="0" smtClean="0">
                <a:solidFill>
                  <a:schemeClr val="bg2">
                    <a:lumMod val="60000"/>
                    <a:lumOff val="40000"/>
                  </a:schemeClr>
                </a:solidFill>
                <a:latin typeface="Helvetica" pitchFamily="34" charset="0"/>
                <a:cs typeface="Helvetica" pitchFamily="34" charset="0"/>
              </a:rPr>
              <a:t> Австралія</a:t>
            </a:r>
            <a:endParaRPr lang="de-DE" sz="1400" b="1" dirty="0">
              <a:solidFill>
                <a:schemeClr val="bg2">
                  <a:lumMod val="60000"/>
                  <a:lumOff val="40000"/>
                </a:schemeClr>
              </a:solidFill>
              <a:latin typeface="Helvetica" pitchFamily="34" charset="0"/>
              <a:cs typeface="Helvetica" pitchFamily="34" charset="0"/>
            </a:endParaRPr>
          </a:p>
          <a:p>
            <a:pPr>
              <a:defRPr/>
            </a:pPr>
            <a:r>
              <a:rPr lang="de-DE" sz="1200" dirty="0">
                <a:solidFill>
                  <a:schemeClr val="bg2">
                    <a:lumMod val="60000"/>
                    <a:lumOff val="40000"/>
                  </a:schemeClr>
                </a:solidFill>
                <a:latin typeface="Helvetica" pitchFamily="34" charset="0"/>
                <a:cs typeface="Helvetica" pitchFamily="34" charset="0"/>
              </a:rPr>
              <a:t>36 </a:t>
            </a:r>
            <a:r>
              <a:rPr lang="uk-UA" sz="1200" dirty="0" smtClean="0">
                <a:solidFill>
                  <a:schemeClr val="bg2">
                    <a:lumMod val="60000"/>
                    <a:lumOff val="40000"/>
                  </a:schemeClr>
                </a:solidFill>
                <a:latin typeface="Helvetica" pitchFamily="34" charset="0"/>
                <a:cs typeface="Helvetica" pitchFamily="34" charset="0"/>
              </a:rPr>
              <a:t>органів з сертифікації продукції</a:t>
            </a:r>
            <a:endParaRPr lang="de-DE" sz="1200" dirty="0">
              <a:solidFill>
                <a:schemeClr val="bg2">
                  <a:lumMod val="60000"/>
                  <a:lumOff val="40000"/>
                </a:schemeClr>
              </a:solidFill>
              <a:latin typeface="Helvetica" pitchFamily="34" charset="0"/>
              <a:cs typeface="Helvetica" pitchFamily="34" charset="0"/>
            </a:endParaRPr>
          </a:p>
          <a:p>
            <a:pPr>
              <a:defRPr/>
            </a:pPr>
            <a:r>
              <a:rPr lang="de-DE" sz="1200" dirty="0">
                <a:solidFill>
                  <a:schemeClr val="bg2">
                    <a:lumMod val="60000"/>
                    <a:lumOff val="40000"/>
                  </a:schemeClr>
                </a:solidFill>
                <a:latin typeface="Helvetica" pitchFamily="34" charset="0"/>
                <a:cs typeface="Helvetica" pitchFamily="34" charset="0"/>
              </a:rPr>
              <a:t>70 </a:t>
            </a:r>
            <a:r>
              <a:rPr lang="uk-UA" sz="1200" dirty="0" smtClean="0">
                <a:solidFill>
                  <a:schemeClr val="bg2">
                    <a:lumMod val="60000"/>
                    <a:lumOff val="40000"/>
                  </a:schemeClr>
                </a:solidFill>
                <a:latin typeface="Helvetica" pitchFamily="34" charset="0"/>
                <a:cs typeface="Helvetica" pitchFamily="34" charset="0"/>
              </a:rPr>
              <a:t>схем з сертифікації продукції, розроблених </a:t>
            </a:r>
            <a:r>
              <a:rPr lang="en-AU" sz="1200" dirty="0" smtClean="0">
                <a:solidFill>
                  <a:schemeClr val="bg2">
                    <a:lumMod val="60000"/>
                    <a:lumOff val="40000"/>
                  </a:schemeClr>
                </a:solidFill>
                <a:latin typeface="Helvetica" pitchFamily="34" charset="0"/>
                <a:cs typeface="Helvetica" pitchFamily="34" charset="0"/>
              </a:rPr>
              <a:t> </a:t>
            </a:r>
            <a:r>
              <a:rPr lang="en-AU" sz="1200" dirty="0">
                <a:solidFill>
                  <a:schemeClr val="bg2">
                    <a:lumMod val="60000"/>
                    <a:lumOff val="40000"/>
                  </a:schemeClr>
                </a:solidFill>
                <a:latin typeface="Helvetica" pitchFamily="34" charset="0"/>
                <a:cs typeface="Helvetica" pitchFamily="34" charset="0"/>
              </a:rPr>
              <a:t>36 </a:t>
            </a:r>
            <a:r>
              <a:rPr lang="uk-UA" sz="1200" dirty="0" smtClean="0">
                <a:solidFill>
                  <a:schemeClr val="bg2">
                    <a:lumMod val="60000"/>
                    <a:lumOff val="40000"/>
                  </a:schemeClr>
                </a:solidFill>
                <a:latin typeface="Helvetica" pitchFamily="34" charset="0"/>
                <a:cs typeface="Helvetica" pitchFamily="34" charset="0"/>
              </a:rPr>
              <a:t>акредитованими органами</a:t>
            </a:r>
            <a:endParaRPr lang="de-DE" sz="1200" dirty="0">
              <a:solidFill>
                <a:schemeClr val="bg2">
                  <a:lumMod val="60000"/>
                  <a:lumOff val="40000"/>
                </a:schemeClr>
              </a:solidFill>
              <a:latin typeface="Helvetica" pitchFamily="34" charset="0"/>
              <a:cs typeface="Helvetica" pitchFamily="34" charset="0"/>
            </a:endParaRPr>
          </a:p>
        </p:txBody>
      </p:sp>
    </p:spTree>
    <p:extLst>
      <p:ext uri="{BB962C8B-B14F-4D97-AF65-F5344CB8AC3E}">
        <p14:creationId xmlns:p14="http://schemas.microsoft.com/office/powerpoint/2010/main" val="1736280088"/>
      </p:ext>
    </p:extLst>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uk-UA" dirty="0" smtClean="0"/>
              <a:t>Розвиток сертифікації продукції</a:t>
            </a:r>
            <a:endParaRPr lang="en-GB" dirty="0"/>
          </a:p>
        </p:txBody>
      </p:sp>
      <p:sp>
        <p:nvSpPr>
          <p:cNvPr id="4" name="Text Placeholder 3"/>
          <p:cNvSpPr>
            <a:spLocks noGrp="1"/>
          </p:cNvSpPr>
          <p:nvPr>
            <p:ph type="body" sz="quarter" idx="13"/>
          </p:nvPr>
        </p:nvSpPr>
        <p:spPr>
          <a:xfrm>
            <a:off x="491067" y="1560690"/>
            <a:ext cx="8229600" cy="4572000"/>
          </a:xfrm>
        </p:spPr>
        <p:txBody>
          <a:bodyPr>
            <a:normAutofit fontScale="77500" lnSpcReduction="20000"/>
          </a:bodyPr>
          <a:lstStyle/>
          <a:p>
            <a:r>
              <a:rPr lang="uk-UA" dirty="0" smtClean="0"/>
              <a:t>Сертифікація </a:t>
            </a:r>
            <a:r>
              <a:rPr lang="uk-UA" dirty="0"/>
              <a:t>продукції практикується вже більше </a:t>
            </a:r>
            <a:r>
              <a:rPr lang="en-GB" dirty="0"/>
              <a:t> 100 </a:t>
            </a:r>
            <a:r>
              <a:rPr lang="uk-UA" dirty="0"/>
              <a:t>років і широко використовується в глобальній економіці на </a:t>
            </a:r>
            <a:r>
              <a:rPr lang="uk-UA" dirty="0" err="1"/>
              <a:t>субнаціональному</a:t>
            </a:r>
            <a:r>
              <a:rPr lang="en-GB" dirty="0"/>
              <a:t>, </a:t>
            </a:r>
            <a:r>
              <a:rPr lang="uk-UA" dirty="0"/>
              <a:t>національному</a:t>
            </a:r>
            <a:r>
              <a:rPr lang="en-GB" dirty="0"/>
              <a:t>, </a:t>
            </a:r>
            <a:r>
              <a:rPr lang="uk-UA" dirty="0"/>
              <a:t>регіональному і глобальному рівні</a:t>
            </a:r>
            <a:endParaRPr lang="en-GB" dirty="0"/>
          </a:p>
          <a:p>
            <a:r>
              <a:rPr lang="uk-UA" dirty="0" smtClean="0"/>
              <a:t>Використання </a:t>
            </a:r>
            <a:r>
              <a:rPr lang="uk-UA" dirty="0"/>
              <a:t>сертифікації продукції </a:t>
            </a:r>
            <a:r>
              <a:rPr lang="uk-UA" dirty="0" smtClean="0"/>
              <a:t>продовжує поширюватися </a:t>
            </a:r>
            <a:r>
              <a:rPr lang="uk-UA" dirty="0"/>
              <a:t>географічно і на нові галузі</a:t>
            </a:r>
            <a:r>
              <a:rPr lang="en-GB" dirty="0"/>
              <a:t>/</a:t>
            </a:r>
            <a:r>
              <a:rPr lang="uk-UA" dirty="0"/>
              <a:t>технології</a:t>
            </a:r>
            <a:endParaRPr lang="en-GB" dirty="0"/>
          </a:p>
          <a:p>
            <a:r>
              <a:rPr lang="uk-UA" dirty="0" smtClean="0"/>
              <a:t>Сьогодні </a:t>
            </a:r>
            <a:r>
              <a:rPr lang="uk-UA" dirty="0"/>
              <a:t>с</a:t>
            </a:r>
            <a:r>
              <a:rPr lang="uk-UA" dirty="0" smtClean="0"/>
              <a:t>ертифікація </a:t>
            </a:r>
            <a:r>
              <a:rPr lang="uk-UA" dirty="0"/>
              <a:t>продукції  </a:t>
            </a:r>
            <a:r>
              <a:rPr lang="uk-UA" dirty="0" smtClean="0"/>
              <a:t>використовується </a:t>
            </a:r>
            <a:r>
              <a:rPr lang="uk-UA" dirty="0"/>
              <a:t>в </a:t>
            </a:r>
            <a:r>
              <a:rPr lang="uk-UA" dirty="0" smtClean="0"/>
              <a:t>більшій кількості  галузей, </a:t>
            </a:r>
            <a:r>
              <a:rPr lang="uk-UA" dirty="0"/>
              <a:t>ніж в </a:t>
            </a:r>
            <a:r>
              <a:rPr lang="uk-UA" dirty="0" smtClean="0"/>
              <a:t>90-х</a:t>
            </a:r>
            <a:r>
              <a:rPr lang="uk-UA" dirty="0"/>
              <a:t>, коли була </a:t>
            </a:r>
            <a:r>
              <a:rPr lang="uk-UA" dirty="0" smtClean="0"/>
              <a:t>розроблена Настанова </a:t>
            </a:r>
            <a:r>
              <a:rPr lang="en-GB" dirty="0"/>
              <a:t>ISO/IEC </a:t>
            </a:r>
            <a:r>
              <a:rPr lang="en-GB" dirty="0" smtClean="0"/>
              <a:t>65, </a:t>
            </a:r>
            <a:r>
              <a:rPr lang="uk-UA" dirty="0" smtClean="0"/>
              <a:t>і тепер вона поширюється на с/г </a:t>
            </a:r>
            <a:r>
              <a:rPr lang="uk-UA" dirty="0"/>
              <a:t>продукцію, </a:t>
            </a:r>
            <a:r>
              <a:rPr lang="uk-UA" dirty="0" smtClean="0"/>
              <a:t>питання екології і </a:t>
            </a:r>
            <a:r>
              <a:rPr lang="uk-UA" dirty="0"/>
              <a:t>комерційні послуги. </a:t>
            </a:r>
            <a:r>
              <a:rPr lang="en-GB" dirty="0"/>
              <a:t>ISO/IEC 17065 </a:t>
            </a:r>
            <a:r>
              <a:rPr lang="uk-UA" dirty="0" smtClean="0"/>
              <a:t>повинен відповідати потребам  </a:t>
            </a:r>
            <a:r>
              <a:rPr lang="uk-UA" dirty="0"/>
              <a:t>сертифікації в </a:t>
            </a:r>
            <a:r>
              <a:rPr lang="uk-UA" dirty="0" smtClean="0"/>
              <a:t>існуючих та нових сферах застосування</a:t>
            </a:r>
            <a:endParaRPr lang="uk-UA"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Причини змін</a:t>
            </a:r>
            <a:endParaRPr lang="en-GB" dirty="0"/>
          </a:p>
        </p:txBody>
      </p:sp>
      <p:sp>
        <p:nvSpPr>
          <p:cNvPr id="3" name="Text Placeholder 2"/>
          <p:cNvSpPr>
            <a:spLocks noGrp="1"/>
          </p:cNvSpPr>
          <p:nvPr>
            <p:ph type="body" sz="quarter" idx="13"/>
          </p:nvPr>
        </p:nvSpPr>
        <p:spPr>
          <a:xfrm>
            <a:off x="492863" y="1570822"/>
            <a:ext cx="8568952" cy="4824536"/>
          </a:xfrm>
        </p:spPr>
        <p:txBody>
          <a:bodyPr>
            <a:noAutofit/>
          </a:bodyPr>
          <a:lstStyle/>
          <a:p>
            <a:pPr marL="324000">
              <a:lnSpc>
                <a:spcPct val="80000"/>
              </a:lnSpc>
              <a:spcBef>
                <a:spcPts val="600"/>
              </a:spcBef>
            </a:pPr>
            <a:r>
              <a:rPr lang="uk-UA" sz="2400" dirty="0" smtClean="0"/>
              <a:t>Настанова ISO/IEC 65 використовується впродовж 13 років і застосовується до величезної кількості діяльності з сертифікації широкого спектру продукції</a:t>
            </a:r>
          </a:p>
          <a:p>
            <a:pPr marL="324000">
              <a:lnSpc>
                <a:spcPct val="80000"/>
              </a:lnSpc>
              <a:spcBef>
                <a:spcPts val="600"/>
              </a:spcBef>
            </a:pPr>
            <a:r>
              <a:rPr lang="uk-UA" sz="2400" dirty="0" smtClean="0"/>
              <a:t>Акредитація і </a:t>
            </a:r>
            <a:r>
              <a:rPr lang="uk-UA" sz="2400" dirty="0" err="1" smtClean="0"/>
              <a:t>взаємооцінка</a:t>
            </a:r>
            <a:r>
              <a:rPr lang="uk-UA" sz="2400" dirty="0" smtClean="0"/>
              <a:t> органів з сертифікації продукції почастішали порівняно з 1996 роком</a:t>
            </a:r>
          </a:p>
          <a:p>
            <a:pPr marL="324000">
              <a:lnSpc>
                <a:spcPct val="80000"/>
              </a:lnSpc>
              <a:spcBef>
                <a:spcPts val="600"/>
              </a:spcBef>
            </a:pPr>
            <a:r>
              <a:rPr lang="uk-UA" sz="2400" dirty="0" smtClean="0"/>
              <a:t>Сертифікація продукції показала себе дуже успішним ринковим і регуляторним інструментом для заохочення виконання визначених вимог і отримання переваг від виконання цих вимог</a:t>
            </a:r>
            <a:r>
              <a:rPr lang="en-GB" sz="2400" dirty="0" smtClean="0"/>
              <a:t> (</a:t>
            </a:r>
            <a:r>
              <a:rPr lang="uk-UA" sz="2400" dirty="0" smtClean="0"/>
              <a:t>наприклад</a:t>
            </a:r>
            <a:r>
              <a:rPr lang="en-GB" sz="2400" dirty="0" smtClean="0"/>
              <a:t>, </a:t>
            </a:r>
            <a:r>
              <a:rPr lang="uk-UA" sz="2400" dirty="0" smtClean="0"/>
              <a:t>забезпечення захисту здоров</a:t>
            </a:r>
            <a:r>
              <a:rPr lang="en-US" sz="2400" dirty="0" smtClean="0"/>
              <a:t>’</a:t>
            </a:r>
            <a:r>
              <a:rPr lang="uk-UA" sz="2400" dirty="0" smtClean="0"/>
              <a:t>я і навколишнього середовища, безпечності, функціональної сумісності</a:t>
            </a:r>
            <a:r>
              <a:rPr lang="en-GB" sz="2400" dirty="0" smtClean="0"/>
              <a:t>; </a:t>
            </a:r>
            <a:r>
              <a:rPr lang="uk-UA" sz="2400" dirty="0" smtClean="0"/>
              <a:t>скорочення використання енергії</a:t>
            </a:r>
            <a:r>
              <a:rPr lang="en-GB" sz="2400" dirty="0" smtClean="0"/>
              <a:t> </a:t>
            </a:r>
            <a:r>
              <a:rPr lang="uk-UA" sz="2400" dirty="0" smtClean="0"/>
              <a:t> </a:t>
            </a:r>
            <a:r>
              <a:rPr lang="uk-UA" sz="2400" dirty="0" err="1" smtClean="0"/>
              <a:t>т.і</a:t>
            </a:r>
            <a:r>
              <a:rPr lang="en-GB" sz="2400" dirty="0" smtClean="0"/>
              <a:t>.)</a:t>
            </a:r>
          </a:p>
          <a:p>
            <a:pPr marL="324000">
              <a:lnSpc>
                <a:spcPct val="80000"/>
              </a:lnSpc>
              <a:spcBef>
                <a:spcPts val="600"/>
              </a:spcBef>
            </a:pPr>
            <a:r>
              <a:rPr lang="uk-UA" sz="2400" dirty="0" smtClean="0"/>
              <a:t>В Настанові </a:t>
            </a:r>
            <a:r>
              <a:rPr lang="en-GB" sz="2400" dirty="0" smtClean="0"/>
              <a:t>ISO/IEC 65 </a:t>
            </a:r>
            <a:r>
              <a:rPr lang="uk-UA" sz="2400" dirty="0" smtClean="0"/>
              <a:t>деякі вимоги повторювались кілька разів в різних місцях, а різні аспекти однієї вимоги наводилися в різних розділах</a:t>
            </a:r>
          </a:p>
        </p:txBody>
      </p:sp>
    </p:spTree>
    <p:extLst>
      <p:ext uri="{BB962C8B-B14F-4D97-AF65-F5344CB8AC3E}">
        <p14:creationId xmlns:p14="http://schemas.microsoft.com/office/powerpoint/2010/main" val="1184834235"/>
      </p:ext>
    </p:extLst>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fontScale="90000"/>
          </a:bodyPr>
          <a:lstStyle/>
          <a:p>
            <a:r>
              <a:rPr lang="uk-UA" dirty="0" smtClean="0"/>
              <a:t>Сертифікація продукції</a:t>
            </a:r>
            <a:r>
              <a:rPr lang="en-US" dirty="0" smtClean="0"/>
              <a:t>, </a:t>
            </a:r>
            <a:r>
              <a:rPr lang="uk-UA" dirty="0" smtClean="0"/>
              <a:t>процесів і послуг</a:t>
            </a:r>
            <a:endParaRPr lang="en-US" dirty="0" smtClean="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1842481960"/>
              </p:ext>
            </p:extLst>
          </p:nvPr>
        </p:nvGraphicFramePr>
        <p:xfrm>
          <a:off x="397643" y="1609725"/>
          <a:ext cx="8278813"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6321520"/>
      </p:ext>
    </p:extLst>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Графік перегляду Настанови </a:t>
            </a:r>
            <a:r>
              <a:rPr lang="en-US" dirty="0" smtClean="0"/>
              <a:t>ISO/IEC 65</a:t>
            </a:r>
            <a:endParaRPr lang="en-US" dirty="0"/>
          </a:p>
        </p:txBody>
      </p:sp>
      <p:graphicFrame>
        <p:nvGraphicFramePr>
          <p:cNvPr id="8" name="Content Placeholder 7"/>
          <p:cNvGraphicFramePr>
            <a:graphicFrameLocks noGrp="1"/>
          </p:cNvGraphicFramePr>
          <p:nvPr>
            <p:ph idx="4294967295"/>
            <p:extLst>
              <p:ext uri="{D42A27DB-BD31-4B8C-83A1-F6EECF244321}">
                <p14:modId xmlns:p14="http://schemas.microsoft.com/office/powerpoint/2010/main" val="2400899070"/>
              </p:ext>
            </p:extLst>
          </p:nvPr>
        </p:nvGraphicFramePr>
        <p:xfrm>
          <a:off x="293935" y="1398746"/>
          <a:ext cx="8316714" cy="5019796"/>
        </p:xfrm>
        <a:graphic>
          <a:graphicData uri="http://schemas.openxmlformats.org/drawingml/2006/table">
            <a:tbl>
              <a:tblPr/>
              <a:tblGrid>
                <a:gridCol w="822119"/>
                <a:gridCol w="2401545"/>
                <a:gridCol w="1785728"/>
                <a:gridCol w="1509574"/>
                <a:gridCol w="1797748"/>
              </a:tblGrid>
              <a:tr h="38434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smtClean="0">
                          <a:ln>
                            <a:noFill/>
                          </a:ln>
                          <a:solidFill>
                            <a:srgbClr val="FFFFFF"/>
                          </a:solidFill>
                          <a:effectLst/>
                          <a:latin typeface="Calibri" pitchFamily="34" charset="0"/>
                          <a:ea typeface="MS PGothic" pitchFamily="34" charset="-128"/>
                        </a:rPr>
                        <a:t>дата</a:t>
                      </a:r>
                      <a:endParaRPr kumimoji="0" lang="en-US" sz="1800" b="1" i="0" u="none" strike="noStrike" cap="none" normalizeH="0" baseline="0" dirty="0" smtClean="0">
                        <a:ln>
                          <a:noFill/>
                        </a:ln>
                        <a:solidFill>
                          <a:srgbClr val="FFFFFF"/>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smtClean="0">
                          <a:ln>
                            <a:noFill/>
                          </a:ln>
                          <a:solidFill>
                            <a:srgbClr val="FFFFFF"/>
                          </a:solidFill>
                          <a:effectLst/>
                          <a:latin typeface="Calibri" pitchFamily="34" charset="0"/>
                          <a:ea typeface="MS PGothic" pitchFamily="34" charset="-128"/>
                        </a:rPr>
                        <a:t>діяльність</a:t>
                      </a:r>
                      <a:endParaRPr kumimoji="0" lang="en-US" sz="1800" b="1" i="0" u="none" strike="noStrike" cap="none" normalizeH="0" baseline="0" dirty="0" smtClean="0">
                        <a:ln>
                          <a:noFill/>
                        </a:ln>
                        <a:solidFill>
                          <a:srgbClr val="FFFFFF"/>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smtClean="0">
                          <a:ln>
                            <a:noFill/>
                          </a:ln>
                          <a:solidFill>
                            <a:srgbClr val="FFFFFF"/>
                          </a:solidFill>
                          <a:effectLst/>
                          <a:latin typeface="Calibri" pitchFamily="34" charset="0"/>
                          <a:ea typeface="MS PGothic" pitchFamily="34" charset="-128"/>
                        </a:rPr>
                        <a:t>результат</a:t>
                      </a:r>
                      <a:endParaRPr kumimoji="0" lang="en-US" sz="1800" b="1" i="0" u="none" strike="noStrike" cap="none" normalizeH="0" baseline="0" dirty="0" smtClean="0">
                        <a:ln>
                          <a:noFill/>
                        </a:ln>
                        <a:solidFill>
                          <a:srgbClr val="FFFFFF"/>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smtClean="0">
                          <a:ln>
                            <a:noFill/>
                          </a:ln>
                          <a:solidFill>
                            <a:srgbClr val="FFFFFF"/>
                          </a:solidFill>
                          <a:effectLst/>
                          <a:latin typeface="Calibri" pitchFamily="34" charset="0"/>
                          <a:ea typeface="MS PGothic" pitchFamily="34" charset="-128"/>
                        </a:rPr>
                        <a:t>учасники </a:t>
                      </a:r>
                      <a:endParaRPr kumimoji="0" lang="en-US" sz="1800" b="1" i="0" u="none" strike="noStrike" cap="none" normalizeH="0" baseline="0" dirty="0" smtClean="0">
                        <a:ln>
                          <a:noFill/>
                        </a:ln>
                        <a:solidFill>
                          <a:srgbClr val="FFFFFF"/>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smtClean="0">
                          <a:ln>
                            <a:noFill/>
                          </a:ln>
                          <a:solidFill>
                            <a:srgbClr val="FFFFFF"/>
                          </a:solidFill>
                          <a:effectLst/>
                          <a:latin typeface="Calibri" pitchFamily="34" charset="0"/>
                          <a:ea typeface="MS PGothic" pitchFamily="34" charset="-128"/>
                        </a:rPr>
                        <a:t>результати голосування </a:t>
                      </a:r>
                      <a:endParaRPr kumimoji="0" lang="en-US" sz="1800" b="1" i="0" u="none" strike="noStrike" cap="none" normalizeH="0" baseline="0" dirty="0" smtClean="0">
                        <a:ln>
                          <a:noFill/>
                        </a:ln>
                        <a:solidFill>
                          <a:srgbClr val="FFFFFF"/>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51759">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2007-04</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8263" marR="0" lvl="0" indent="0" algn="ctr" defTabSz="457200" rtl="0" eaLnBrk="0" fontAlgn="base" latinLnBrk="0" hangingPunct="0">
                        <a:lnSpc>
                          <a:spcPts val="1175"/>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1</a:t>
                      </a:r>
                      <a:r>
                        <a:rPr kumimoji="0" lang="uk-UA" sz="1200" b="0" i="0" u="none" strike="noStrike" cap="none" normalizeH="0" baseline="0" dirty="0" err="1" smtClean="0">
                          <a:ln>
                            <a:noFill/>
                          </a:ln>
                          <a:solidFill>
                            <a:srgbClr val="000000"/>
                          </a:solidFill>
                          <a:effectLst/>
                          <a:latin typeface="Calibri" pitchFamily="34" charset="0"/>
                          <a:ea typeface="MS PGothic" pitchFamily="34" charset="-128"/>
                        </a:rPr>
                        <a:t>-ше</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 засідання робочої групи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29 – </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визначення обсягу і структури перегляду</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робочий проект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1</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r>
                        <a:rPr kumimoji="0" lang="fr-CH"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rPr>
                        <a:t>30</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88259">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2007-09</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23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1</a:t>
                      </a:r>
                      <a:r>
                        <a:rPr kumimoji="0" lang="uk-UA" sz="1200" b="0" i="0" u="none" strike="noStrike" cap="none" normalizeH="0" baseline="0" dirty="0" err="1" smtClean="0">
                          <a:ln>
                            <a:noFill/>
                          </a:ln>
                          <a:solidFill>
                            <a:srgbClr val="000000"/>
                          </a:solidFill>
                          <a:effectLst/>
                          <a:latin typeface="Calibri" pitchFamily="34" charset="0"/>
                          <a:ea typeface="MS PGothic" pitchFamily="34" charset="-128"/>
                        </a:rPr>
                        <a:t>-ше</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 засідання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DG</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робочий проект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83678">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2008-04</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23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a:t>
                      </a:r>
                      <a:r>
                        <a:rPr kumimoji="0" lang="uk-UA" sz="1200" b="0" i="0" u="none" strike="noStrike" cap="none" normalizeH="0" baseline="0" dirty="0" err="1" smtClean="0">
                          <a:ln>
                            <a:noFill/>
                          </a:ln>
                          <a:solidFill>
                            <a:srgbClr val="000000"/>
                          </a:solidFill>
                          <a:effectLst/>
                          <a:latin typeface="Calibri" pitchFamily="34" charset="0"/>
                          <a:ea typeface="MS PGothic" pitchFamily="34" charset="-128"/>
                        </a:rPr>
                        <a:t>-ге</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 засідання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DG</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88900" marR="0" lvl="0" indent="0" algn="ctr" defTabSz="457200" rtl="0" eaLnBrk="0" fontAlgn="base" latinLnBrk="0" hangingPunct="0">
                        <a:lnSpc>
                          <a:spcPct val="115000"/>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робочий проект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3 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88900" marR="0" lvl="0" indent="0" algn="ctr" defTabSz="457200" rtl="0" eaLnBrk="0" fontAlgn="base" latinLnBrk="0" hangingPunct="0">
                        <a:lnSpc>
                          <a:spcPct val="115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83678">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2008-04</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225"/>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2-ге засідання робочої групи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29</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робочий проект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4</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r>
                        <a:rPr kumimoji="0" lang="fr-CH"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rPr>
                        <a:t>35</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54604">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2008-10</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238"/>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3-є засідання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DG</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робочий проект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5</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430966">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2009-03</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238"/>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4-те засідання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DG</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робочий проект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6</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79336">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2009-06</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225"/>
                        </a:lnSpc>
                        <a:spcBef>
                          <a:spcPct val="0"/>
                        </a:spcBef>
                        <a:spcAft>
                          <a:spcPct val="0"/>
                        </a:spcAft>
                        <a:buClrTx/>
                        <a:buSzTx/>
                        <a:buFontTx/>
                        <a:buNone/>
                        <a:tabLst/>
                        <a:defRPr/>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3-те засідання робочої групи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29</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1-й проект стандарту для розгляду ТК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r>
                        <a:rPr kumimoji="0" lang="fr-CH"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rPr>
                        <a:t>37</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480431">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2009-07</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Проект на голосування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CH" sz="1200" b="0" i="0" u="none" strike="noStrike" cap="none" normalizeH="0" baseline="0" dirty="0" smtClean="0">
                          <a:ln>
                            <a:noFill/>
                          </a:ln>
                          <a:solidFill>
                            <a:srgbClr val="000000"/>
                          </a:solidFill>
                          <a:effectLst/>
                          <a:latin typeface="Calibri" pitchFamily="34" charset="0"/>
                          <a:ea typeface="MS PGothic" pitchFamily="34" charset="-128"/>
                        </a:rPr>
                        <a:t>78% </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схвалення</a:t>
                      </a:r>
                      <a:endParaRPr kumimoji="0" lang="fr-CH" sz="1200" b="0" i="0" u="none" strike="noStrike" cap="none" normalizeH="0" baseline="0" dirty="0" smtClean="0">
                        <a:ln>
                          <a:noFill/>
                        </a:ln>
                        <a:solidFill>
                          <a:srgbClr val="000000"/>
                        </a:solidFill>
                        <a:effectLst/>
                        <a:latin typeface="Calibri" pitchFamily="34" charset="0"/>
                        <a:ea typeface="MS PGothic" pitchFamily="34" charset="-128"/>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Поступило </a:t>
                      </a:r>
                      <a:r>
                        <a:rPr kumimoji="0" lang="fr-CH" sz="1200" b="0" i="0" u="none" strike="noStrike" cap="none" normalizeH="0" baseline="0" dirty="0" smtClean="0">
                          <a:ln>
                            <a:noFill/>
                          </a:ln>
                          <a:solidFill>
                            <a:srgbClr val="000000"/>
                          </a:solidFill>
                          <a:effectLst/>
                          <a:latin typeface="Calibri" pitchFamily="34" charset="0"/>
                          <a:ea typeface="MS PGothic" pitchFamily="34" charset="-128"/>
                        </a:rPr>
                        <a:t>1040 </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коментарів </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83678">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Times New Roman" pitchFamily="18" charset="0"/>
                          <a:ea typeface="MS PGothic" pitchFamily="34" charset="-128"/>
                          <a:cs typeface="Times New Roman" pitchFamily="18" charset="0"/>
                        </a:rPr>
                        <a:t>2010-03</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rPr>
                        <a:t>Зміна голови </a:t>
                      </a:r>
                      <a:r>
                        <a:rPr kumimoji="0" lang="uk-UA" sz="1200" b="0" i="0" u="none" strike="noStrike" cap="none" normalizeH="0" baseline="0" dirty="0" err="1" smtClean="0">
                          <a:ln>
                            <a:noFill/>
                          </a:ln>
                          <a:solidFill>
                            <a:srgbClr val="000000"/>
                          </a:solidFill>
                          <a:effectLst/>
                          <a:latin typeface="Calibri" pitchFamily="34" charset="0"/>
                          <a:ea typeface="MS PGothic" pitchFamily="34" charset="-128"/>
                          <a:cs typeface="Times New Roman" pitchFamily="18" charset="0"/>
                        </a:rPr>
                        <a:t>Маріо</a:t>
                      </a:r>
                      <a:r>
                        <a:rPr kumimoji="0" lang="uk-UA"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rPr>
                        <a:t> </a:t>
                      </a:r>
                      <a:r>
                        <a:rPr kumimoji="0" lang="uk-UA" sz="1200" b="0" i="0" u="none" strike="noStrike" cap="none" normalizeH="0" baseline="0" dirty="0" err="1" smtClean="0">
                          <a:ln>
                            <a:noFill/>
                          </a:ln>
                          <a:solidFill>
                            <a:srgbClr val="000000"/>
                          </a:solidFill>
                          <a:effectLst/>
                          <a:latin typeface="Calibri" pitchFamily="34" charset="0"/>
                          <a:ea typeface="MS PGothic" pitchFamily="34" charset="-128"/>
                          <a:cs typeface="Times New Roman" pitchFamily="18" charset="0"/>
                        </a:rPr>
                        <a:t>Вітнера</a:t>
                      </a:r>
                      <a:r>
                        <a:rPr kumimoji="0" lang="uk-UA"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rPr>
                        <a:t> на Крістіана </a:t>
                      </a:r>
                      <a:r>
                        <a:rPr kumimoji="0" lang="uk-UA" sz="1200" b="0" i="0" u="none" strike="noStrike" cap="none" normalizeH="0" baseline="0" dirty="0" err="1" smtClean="0">
                          <a:ln>
                            <a:noFill/>
                          </a:ln>
                          <a:solidFill>
                            <a:srgbClr val="000000"/>
                          </a:solidFill>
                          <a:effectLst/>
                          <a:latin typeface="Calibri" pitchFamily="34" charset="0"/>
                          <a:ea typeface="MS PGothic" pitchFamily="34" charset="-128"/>
                          <a:cs typeface="Times New Roman" pitchFamily="18" charset="0"/>
                        </a:rPr>
                        <a:t>Пріллера</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83678">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2010-04</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225"/>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4-те засідання робочої групи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29</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r>
                        <a:rPr kumimoji="0" lang="fr-CH"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rPr>
                        <a:t>43</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Tree>
    <p:extLst>
      <p:ext uri="{BB962C8B-B14F-4D97-AF65-F5344CB8AC3E}">
        <p14:creationId xmlns:p14="http://schemas.microsoft.com/office/powerpoint/2010/main" val="3346311538"/>
      </p:ext>
    </p:extLst>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fontScale="90000"/>
          </a:bodyPr>
          <a:lstStyle/>
          <a:p>
            <a:r>
              <a:rPr lang="uk-UA" dirty="0"/>
              <a:t>Графік перегляду </a:t>
            </a:r>
            <a:r>
              <a:rPr lang="uk-UA" dirty="0" smtClean="0"/>
              <a:t>Настанови </a:t>
            </a:r>
            <a:r>
              <a:rPr lang="en-US" dirty="0" smtClean="0"/>
              <a:t>ISO/IEC 65</a:t>
            </a:r>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78973461"/>
              </p:ext>
            </p:extLst>
          </p:nvPr>
        </p:nvGraphicFramePr>
        <p:xfrm>
          <a:off x="289661" y="1401488"/>
          <a:ext cx="8496944" cy="4937988"/>
        </p:xfrm>
        <a:graphic>
          <a:graphicData uri="http://schemas.openxmlformats.org/drawingml/2006/table">
            <a:tbl>
              <a:tblPr/>
              <a:tblGrid>
                <a:gridCol w="927087"/>
                <a:gridCol w="3137704"/>
                <a:gridCol w="1552011"/>
                <a:gridCol w="1180754"/>
                <a:gridCol w="1699388"/>
              </a:tblGrid>
              <a:tr h="59130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smtClean="0">
                          <a:ln>
                            <a:noFill/>
                          </a:ln>
                          <a:solidFill>
                            <a:srgbClr val="FFFFFF"/>
                          </a:solidFill>
                          <a:effectLst/>
                          <a:latin typeface="Calibri" pitchFamily="34" charset="0"/>
                          <a:ea typeface="MS PGothic" pitchFamily="34" charset="-128"/>
                        </a:rPr>
                        <a:t>дата</a:t>
                      </a:r>
                      <a:endParaRPr kumimoji="0" lang="en-US" sz="1800" b="1" i="0" u="none" strike="noStrike" cap="none" normalizeH="0" baseline="0" dirty="0" smtClean="0">
                        <a:ln>
                          <a:noFill/>
                        </a:ln>
                        <a:solidFill>
                          <a:srgbClr val="FFFFFF"/>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smtClean="0">
                          <a:ln>
                            <a:noFill/>
                          </a:ln>
                          <a:solidFill>
                            <a:srgbClr val="FFFFFF"/>
                          </a:solidFill>
                          <a:effectLst/>
                          <a:latin typeface="Calibri" pitchFamily="34" charset="0"/>
                          <a:ea typeface="MS PGothic" pitchFamily="34" charset="-128"/>
                        </a:rPr>
                        <a:t>діяльність</a:t>
                      </a:r>
                      <a:endParaRPr kumimoji="0" lang="en-US" sz="1800" b="1" i="0" u="none" strike="noStrike" cap="none" normalizeH="0" baseline="0" dirty="0" smtClean="0">
                        <a:ln>
                          <a:noFill/>
                        </a:ln>
                        <a:solidFill>
                          <a:srgbClr val="FFFFFF"/>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smtClean="0">
                          <a:ln>
                            <a:noFill/>
                          </a:ln>
                          <a:solidFill>
                            <a:srgbClr val="FFFFFF"/>
                          </a:solidFill>
                          <a:effectLst/>
                          <a:latin typeface="Calibri" pitchFamily="34" charset="0"/>
                          <a:ea typeface="MS PGothic" pitchFamily="34" charset="-128"/>
                        </a:rPr>
                        <a:t>документ</a:t>
                      </a:r>
                      <a:endParaRPr kumimoji="0" lang="en-US" sz="1800" b="1" i="0" u="none" strike="noStrike" cap="none" normalizeH="0" baseline="0" dirty="0" smtClean="0">
                        <a:ln>
                          <a:noFill/>
                        </a:ln>
                        <a:solidFill>
                          <a:srgbClr val="FFFFFF"/>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smtClean="0">
                          <a:ln>
                            <a:noFill/>
                          </a:ln>
                          <a:solidFill>
                            <a:srgbClr val="FFFFFF"/>
                          </a:solidFill>
                          <a:effectLst/>
                          <a:latin typeface="Calibri" pitchFamily="34" charset="0"/>
                          <a:ea typeface="MS PGothic" pitchFamily="34" charset="-128"/>
                        </a:rPr>
                        <a:t>учасники </a:t>
                      </a:r>
                      <a:endParaRPr kumimoji="0" lang="en-US" sz="1800" b="1" i="0" u="none" strike="noStrike" cap="none" normalizeH="0" baseline="0" dirty="0" smtClean="0">
                        <a:ln>
                          <a:noFill/>
                        </a:ln>
                        <a:solidFill>
                          <a:srgbClr val="FFFFFF"/>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smtClean="0">
                          <a:ln>
                            <a:noFill/>
                          </a:ln>
                          <a:solidFill>
                            <a:srgbClr val="FFFFFF"/>
                          </a:solidFill>
                          <a:effectLst/>
                          <a:latin typeface="Calibri" pitchFamily="34" charset="0"/>
                          <a:ea typeface="MS PGothic" pitchFamily="34" charset="-128"/>
                        </a:rPr>
                        <a:t>результати голосування </a:t>
                      </a:r>
                      <a:endParaRPr kumimoji="0" lang="en-US" sz="1800" b="1" i="0" u="none" strike="noStrike" cap="none" normalizeH="0" baseline="0" dirty="0" smtClean="0">
                        <a:ln>
                          <a:noFill/>
                        </a:ln>
                        <a:solidFill>
                          <a:srgbClr val="FFFFFF"/>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50558">
                <a:tc>
                  <a:txBody>
                    <a:bodyPr/>
                    <a:lstStyle/>
                    <a:p>
                      <a:pPr marL="0" marR="0" lvl="0" indent="0" algn="ctr" defTabSz="457200" rtl="0" eaLnBrk="0" fontAlgn="base" latinLnBrk="0" hangingPunct="0">
                        <a:lnSpc>
                          <a:spcPts val="1163"/>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2010-06</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defRPr/>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5-те засідання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DG</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2-й проект стандарту для розгляду ТК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620873">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2010-08</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2-й проект стандарту для розгляду ТК на голосування на протязі двох місяців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CH" sz="1200" b="0" i="0" u="none" strike="noStrike" cap="none" normalizeH="0" baseline="0" dirty="0" smtClean="0">
                          <a:ln>
                            <a:noFill/>
                          </a:ln>
                          <a:solidFill>
                            <a:srgbClr val="000000"/>
                          </a:solidFill>
                          <a:effectLst/>
                          <a:latin typeface="Calibri" pitchFamily="34" charset="0"/>
                          <a:ea typeface="MS PGothic" pitchFamily="34" charset="-128"/>
                        </a:rPr>
                        <a:t>91% </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схвалення </a:t>
                      </a:r>
                      <a:endParaRPr kumimoji="0" lang="fr-CH" sz="1200" b="0" i="0" u="none" strike="noStrike" cap="none" normalizeH="0" baseline="0" dirty="0" smtClean="0">
                        <a:ln>
                          <a:noFill/>
                        </a:ln>
                        <a:solidFill>
                          <a:srgbClr val="000000"/>
                        </a:solidFill>
                        <a:effectLst/>
                        <a:latin typeface="Calibri" pitchFamily="34" charset="0"/>
                        <a:ea typeface="MS PGothic" pitchFamily="34" charset="-128"/>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поступило </a:t>
                      </a:r>
                      <a:r>
                        <a:rPr kumimoji="0" lang="fr-CH" sz="1200" b="0" i="0" u="none" strike="noStrike" cap="none" normalizeH="0" baseline="0" dirty="0" smtClean="0">
                          <a:ln>
                            <a:noFill/>
                          </a:ln>
                          <a:solidFill>
                            <a:srgbClr val="000000"/>
                          </a:solidFill>
                          <a:effectLst/>
                          <a:latin typeface="Calibri" pitchFamily="34" charset="0"/>
                          <a:ea typeface="MS PGothic" pitchFamily="34" charset="-128"/>
                        </a:rPr>
                        <a:t>570</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 зауважень</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50558">
                <a:tc>
                  <a:txBody>
                    <a:bodyPr/>
                    <a:lstStyle/>
                    <a:p>
                      <a:pPr marL="0" marR="0" lvl="0" indent="0" algn="ctr" defTabSz="457200" rtl="0" eaLnBrk="0" fontAlgn="base" latinLnBrk="0" hangingPunct="0">
                        <a:lnSpc>
                          <a:spcPts val="1163"/>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2011-01</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200"/>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6-те засідання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DG</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50558">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2011-02</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8263" marR="0" lvl="0" indent="0" algn="ctr" defTabSz="457200" rtl="0" eaLnBrk="0" fontAlgn="base" latinLnBrk="0" hangingPunct="0">
                        <a:lnSpc>
                          <a:spcPts val="1163"/>
                        </a:lnSpc>
                        <a:spcBef>
                          <a:spcPct val="0"/>
                        </a:spcBef>
                        <a:spcAft>
                          <a:spcPct val="0"/>
                        </a:spcAft>
                        <a:buClrTx/>
                        <a:buSzTx/>
                        <a:buFontTx/>
                        <a:buNone/>
                        <a:tabLst/>
                        <a:defRPr/>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5-те спільне засідання робочих груп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29</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 і 32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Проект міжнародного стандарту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r>
                        <a:rPr kumimoji="0" lang="fr-CH"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rPr>
                        <a:t>35</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620873">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2011-05</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defRPr/>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Проект міжнародного стандарту на голосування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CH" sz="1200" b="0" i="0" u="none" strike="noStrike" cap="none" normalizeH="0" baseline="0" dirty="0" smtClean="0">
                          <a:ln>
                            <a:noFill/>
                          </a:ln>
                          <a:solidFill>
                            <a:srgbClr val="000000"/>
                          </a:solidFill>
                          <a:effectLst/>
                          <a:latin typeface="Calibri" pitchFamily="34" charset="0"/>
                          <a:ea typeface="MS PGothic" pitchFamily="34" charset="-128"/>
                        </a:rPr>
                        <a:t>88% </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схвалення</a:t>
                      </a:r>
                      <a:endParaRPr kumimoji="0" lang="fr-CH" sz="1200" b="0" i="0" u="none" strike="noStrike" cap="none" normalizeH="0" baseline="0" dirty="0" smtClean="0">
                        <a:ln>
                          <a:noFill/>
                        </a:ln>
                        <a:solidFill>
                          <a:srgbClr val="000000"/>
                        </a:solidFill>
                        <a:effectLst/>
                        <a:latin typeface="Calibri" pitchFamily="34" charset="0"/>
                        <a:ea typeface="MS PGothic" pitchFamily="34" charset="-128"/>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поступило </a:t>
                      </a:r>
                      <a:r>
                        <a:rPr kumimoji="0" lang="fr-CH" sz="1200" b="0" i="0" u="none" strike="noStrike" cap="none" normalizeH="0" baseline="0" dirty="0" smtClean="0">
                          <a:ln>
                            <a:noFill/>
                          </a:ln>
                          <a:solidFill>
                            <a:srgbClr val="000000"/>
                          </a:solidFill>
                          <a:effectLst/>
                          <a:latin typeface="Calibri" pitchFamily="34" charset="0"/>
                          <a:ea typeface="MS PGothic" pitchFamily="34" charset="-128"/>
                        </a:rPr>
                        <a:t>440</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 зауважень</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50558">
                <a:tc>
                  <a:txBody>
                    <a:bodyPr/>
                    <a:lstStyle/>
                    <a:p>
                      <a:pPr marL="0" marR="0" lvl="0" indent="0" algn="ctr" defTabSz="457200" rtl="0" eaLnBrk="0" fontAlgn="base" latinLnBrk="0" hangingPunct="0">
                        <a:lnSpc>
                          <a:spcPts val="1175"/>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2012-01</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defRPr/>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7-те засідання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DG</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Женева</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457200" rtl="0" eaLnBrk="0" fontAlgn="base" latinLnBrk="0" hangingPunct="0">
                        <a:lnSpc>
                          <a:spcPct val="115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44652">
                <a:tc>
                  <a:txBody>
                    <a:bodyPr/>
                    <a:lstStyle/>
                    <a:p>
                      <a:pPr marL="0" marR="0" lvl="0" indent="0" algn="ctr" defTabSz="457200" rtl="0" eaLnBrk="0" fontAlgn="base" latinLnBrk="0" hangingPunct="0">
                        <a:lnSpc>
                          <a:spcPts val="1175"/>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2012-02</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defRPr/>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6-те засідання робочої групи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29</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Мюнхен</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Остаточний проект міжнародного стандарту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88"/>
                        </a:lnSpc>
                        <a:spcBef>
                          <a:spcPct val="0"/>
                        </a:spcBef>
                        <a:spcAft>
                          <a:spcPct val="0"/>
                        </a:spcAft>
                        <a:buClrTx/>
                        <a:buSzTx/>
                        <a:buFontTx/>
                        <a:buNone/>
                        <a:tabLst/>
                      </a:pPr>
                      <a:r>
                        <a:rPr kumimoji="0" lang="fr-CH"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rPr>
                        <a:t>30</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50558">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2012-04</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defRPr/>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Остаточний проекту міжнародного стандарту на голосування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43481">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2012-07</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defRPr/>
                      </a:pP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Затвердження остаточного проекту міжнародного стандарту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endParaRPr kumimoji="0" lang="en-US" sz="12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CH" sz="1200" b="0" i="0" u="none" strike="noStrike" cap="none" normalizeH="0" baseline="0" dirty="0" smtClean="0">
                          <a:ln>
                            <a:noFill/>
                          </a:ln>
                          <a:solidFill>
                            <a:srgbClr val="000000"/>
                          </a:solidFill>
                          <a:effectLst/>
                          <a:latin typeface="Calibri" pitchFamily="34" charset="0"/>
                          <a:ea typeface="MS PGothic" pitchFamily="34" charset="-128"/>
                        </a:rPr>
                        <a:t>95% </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схвалення в </a:t>
                      </a:r>
                      <a:r>
                        <a:rPr kumimoji="0" lang="fr-CH" sz="1200" b="0" i="0" u="none" strike="noStrike" cap="none" normalizeH="0" baseline="0" dirty="0" smtClean="0">
                          <a:ln>
                            <a:noFill/>
                          </a:ln>
                          <a:solidFill>
                            <a:srgbClr val="000000"/>
                          </a:solidFill>
                          <a:effectLst/>
                          <a:latin typeface="Calibri" pitchFamily="34" charset="0"/>
                          <a:ea typeface="MS PGothic" pitchFamily="34" charset="-128"/>
                        </a:rPr>
                        <a:t>ISO </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і</a:t>
                      </a:r>
                      <a:r>
                        <a:rPr kumimoji="0" lang="fr-CH" sz="1200" b="0" i="0" u="none" strike="noStrike" cap="none" normalizeH="0" baseline="0" dirty="0" smtClean="0">
                          <a:ln>
                            <a:noFill/>
                          </a:ln>
                          <a:solidFill>
                            <a:srgbClr val="000000"/>
                          </a:solidFill>
                          <a:effectLst/>
                          <a:latin typeface="Calibri" pitchFamily="34" charset="0"/>
                          <a:ea typeface="MS PGothic" pitchFamily="34" charset="-128"/>
                        </a:rPr>
                        <a:t> 100% </a:t>
                      </a:r>
                      <a:r>
                        <a:rPr kumimoji="0" lang="uk-UA" sz="1200" b="0" i="0" u="none" strike="noStrike" cap="none" normalizeH="0" baseline="0" dirty="0" smtClean="0">
                          <a:ln>
                            <a:noFill/>
                          </a:ln>
                          <a:solidFill>
                            <a:srgbClr val="000000"/>
                          </a:solidFill>
                          <a:effectLst/>
                          <a:latin typeface="Calibri" pitchFamily="34" charset="0"/>
                          <a:ea typeface="MS PGothic" pitchFamily="34" charset="-128"/>
                        </a:rPr>
                        <a:t>в МЕК </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50558">
                <a:tc>
                  <a:txBody>
                    <a:bodyPr/>
                    <a:lstStyle/>
                    <a:p>
                      <a:pPr marL="0" marR="0" lvl="0" indent="0" algn="ctr" defTabSz="457200" rtl="0" eaLnBrk="0" fontAlgn="base" latinLnBrk="0" hangingPunct="0">
                        <a:lnSpc>
                          <a:spcPts val="1188"/>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rPr>
                        <a:t>2012-09</a:t>
                      </a: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rPr>
                        <a:t>Публікація </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rPr>
                        <a:t>Міжнародний стандарт</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9850" marR="0" lvl="0" indent="0" algn="ctr" defTabSz="457200" rtl="0" eaLnBrk="0" fontAlgn="base" latinLnBrk="0" hangingPunct="0">
                        <a:lnSpc>
                          <a:spcPts val="1175"/>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uk-UA" dirty="0" smtClean="0"/>
              <a:t>Мета перегляду </a:t>
            </a:r>
            <a:r>
              <a:rPr lang="en-US" dirty="0" smtClean="0"/>
              <a:t>ISO/IEC 17065</a:t>
            </a:r>
            <a:endParaRPr lang="en-US" dirty="0"/>
          </a:p>
        </p:txBody>
      </p:sp>
      <p:pic>
        <p:nvPicPr>
          <p:cNvPr id="17412" name="Picture 2"/>
          <p:cNvPicPr>
            <a:picLocks noChangeAspect="1" noChangeArrowheads="1"/>
          </p:cNvPicPr>
          <p:nvPr/>
        </p:nvPicPr>
        <p:blipFill>
          <a:blip r:embed="rId3" cstate="print"/>
          <a:srcRect/>
          <a:stretch>
            <a:fillRect/>
          </a:stretch>
        </p:blipFill>
        <p:spPr bwMode="auto">
          <a:xfrm>
            <a:off x="612775" y="2179638"/>
            <a:ext cx="2471738" cy="3527425"/>
          </a:xfrm>
          <a:prstGeom prst="rect">
            <a:avLst/>
          </a:prstGeom>
          <a:solidFill>
            <a:schemeClr val="tx1"/>
          </a:solidFill>
          <a:ln w="9525">
            <a:solidFill>
              <a:schemeClr val="tx1"/>
            </a:solidFill>
            <a:miter lim="800000"/>
            <a:headEnd/>
            <a:tailEnd/>
          </a:ln>
        </p:spPr>
      </p:pic>
      <p:pic>
        <p:nvPicPr>
          <p:cNvPr id="17413" name="Picture 3"/>
          <p:cNvPicPr>
            <a:picLocks noChangeAspect="1" noChangeArrowheads="1"/>
          </p:cNvPicPr>
          <p:nvPr/>
        </p:nvPicPr>
        <p:blipFill>
          <a:blip r:embed="rId4" cstate="print"/>
          <a:srcRect/>
          <a:stretch>
            <a:fillRect/>
          </a:stretch>
        </p:blipFill>
        <p:spPr bwMode="auto">
          <a:xfrm>
            <a:off x="6228184" y="2195513"/>
            <a:ext cx="2457450" cy="3495675"/>
          </a:xfrm>
          <a:prstGeom prst="rect">
            <a:avLst/>
          </a:prstGeom>
          <a:solidFill>
            <a:schemeClr val="tx1"/>
          </a:solidFill>
          <a:ln w="9525">
            <a:solidFill>
              <a:schemeClr val="tx1"/>
            </a:solidFill>
            <a:miter lim="800000"/>
            <a:headEnd/>
            <a:tailEnd/>
          </a:ln>
        </p:spPr>
      </p:pic>
      <p:sp>
        <p:nvSpPr>
          <p:cNvPr id="6" name="Right Arrow 5"/>
          <p:cNvSpPr/>
          <p:nvPr/>
        </p:nvSpPr>
        <p:spPr>
          <a:xfrm>
            <a:off x="3128963" y="2504741"/>
            <a:ext cx="3054771" cy="2877219"/>
          </a:xfrm>
          <a:prstGeom prst="rightArrow">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anchor="ctr"/>
          <a:lstStyle/>
          <a:p>
            <a:pPr>
              <a:defRPr/>
            </a:pPr>
            <a:r>
              <a:rPr lang="uk-UA" sz="1700" u="sng" dirty="0" smtClean="0">
                <a:solidFill>
                  <a:schemeClr val="bg1">
                    <a:lumMod val="50000"/>
                  </a:schemeClr>
                </a:solidFill>
              </a:rPr>
              <a:t>Зберегти </a:t>
            </a:r>
            <a:r>
              <a:rPr lang="fr-CH" sz="1700" dirty="0" smtClean="0">
                <a:solidFill>
                  <a:schemeClr val="bg1">
                    <a:lumMod val="50000"/>
                  </a:schemeClr>
                </a:solidFill>
              </a:rPr>
              <a:t> </a:t>
            </a:r>
            <a:r>
              <a:rPr lang="uk-UA" sz="1700" dirty="0" smtClean="0">
                <a:solidFill>
                  <a:schemeClr val="bg1">
                    <a:lumMod val="50000"/>
                  </a:schemeClr>
                </a:solidFill>
              </a:rPr>
              <a:t>відпрацьовані частини</a:t>
            </a:r>
            <a:r>
              <a:rPr lang="fr-CH" sz="1700" dirty="0" smtClean="0">
                <a:solidFill>
                  <a:schemeClr val="bg1">
                    <a:lumMod val="50000"/>
                  </a:schemeClr>
                </a:solidFill>
              </a:rPr>
              <a:t> </a:t>
            </a:r>
            <a:r>
              <a:rPr lang="uk-UA" sz="1700" dirty="0" smtClean="0">
                <a:solidFill>
                  <a:schemeClr val="bg1">
                    <a:lumMod val="50000"/>
                  </a:schemeClr>
                </a:solidFill>
              </a:rPr>
              <a:t>Настанови </a:t>
            </a:r>
            <a:r>
              <a:rPr lang="fr-CH" sz="1700" dirty="0" smtClean="0">
                <a:solidFill>
                  <a:schemeClr val="bg1">
                    <a:lumMod val="50000"/>
                  </a:schemeClr>
                </a:solidFill>
              </a:rPr>
              <a:t>65</a:t>
            </a:r>
            <a:endParaRPr lang="fr-CH" sz="1700" dirty="0">
              <a:solidFill>
                <a:schemeClr val="bg1">
                  <a:lumMod val="50000"/>
                </a:schemeClr>
              </a:solidFill>
            </a:endParaRPr>
          </a:p>
          <a:p>
            <a:pPr>
              <a:defRPr/>
            </a:pPr>
            <a:endParaRPr lang="fr-CH" sz="300" u="sng" dirty="0">
              <a:solidFill>
                <a:schemeClr val="bg1">
                  <a:lumMod val="50000"/>
                </a:schemeClr>
              </a:solidFill>
            </a:endParaRPr>
          </a:p>
          <a:p>
            <a:pPr>
              <a:defRPr/>
            </a:pPr>
            <a:r>
              <a:rPr lang="uk-UA" sz="1700" u="sng" dirty="0" smtClean="0">
                <a:solidFill>
                  <a:schemeClr val="bg1">
                    <a:lumMod val="50000"/>
                  </a:schemeClr>
                </a:solidFill>
              </a:rPr>
              <a:t>Поліпшити</a:t>
            </a:r>
            <a:r>
              <a:rPr lang="uk-UA" sz="1700" dirty="0" smtClean="0">
                <a:solidFill>
                  <a:schemeClr val="bg1">
                    <a:lumMod val="50000"/>
                  </a:schemeClr>
                </a:solidFill>
              </a:rPr>
              <a:t>, де необхідно</a:t>
            </a:r>
            <a:endParaRPr lang="en-US" sz="1700" dirty="0">
              <a:solidFill>
                <a:schemeClr val="bg1">
                  <a:lumMod val="50000"/>
                </a:schemeClr>
              </a:solidFill>
            </a:endParaRPr>
          </a:p>
        </p:txBody>
      </p:sp>
      <p:sp>
        <p:nvSpPr>
          <p:cNvPr id="7" name="TextBox 6"/>
          <p:cNvSpPr txBox="1"/>
          <p:nvPr/>
        </p:nvSpPr>
        <p:spPr>
          <a:xfrm>
            <a:off x="839788" y="1665177"/>
            <a:ext cx="2087562" cy="338137"/>
          </a:xfrm>
          <a:prstGeom prst="rect">
            <a:avLst/>
          </a:prstGeom>
          <a:noFill/>
        </p:spPr>
        <p:txBody>
          <a:bodyPr>
            <a:spAutoFit/>
          </a:bodyPr>
          <a:lstStyle/>
          <a:p>
            <a:pPr>
              <a:defRPr/>
            </a:pPr>
            <a:r>
              <a:rPr lang="fr-CH" sz="1600" b="1" dirty="0">
                <a:latin typeface="Helvetica"/>
                <a:cs typeface="+mj-cs"/>
              </a:rPr>
              <a:t>ISO IEC Guide 65</a:t>
            </a:r>
            <a:endParaRPr lang="en-US" sz="1600" b="1" dirty="0">
              <a:latin typeface="Helvetica"/>
              <a:cs typeface="+mj-cs"/>
            </a:endParaRPr>
          </a:p>
        </p:txBody>
      </p:sp>
      <p:sp>
        <p:nvSpPr>
          <p:cNvPr id="11" name="TextBox 10"/>
          <p:cNvSpPr txBox="1"/>
          <p:nvPr/>
        </p:nvSpPr>
        <p:spPr>
          <a:xfrm>
            <a:off x="6516688" y="1655652"/>
            <a:ext cx="1671637" cy="339725"/>
          </a:xfrm>
          <a:prstGeom prst="rect">
            <a:avLst/>
          </a:prstGeom>
          <a:noFill/>
        </p:spPr>
        <p:txBody>
          <a:bodyPr>
            <a:spAutoFit/>
          </a:bodyPr>
          <a:lstStyle/>
          <a:p>
            <a:pPr>
              <a:defRPr/>
            </a:pPr>
            <a:r>
              <a:rPr lang="fr-CH" sz="1600" b="1" dirty="0">
                <a:latin typeface="Helvetica"/>
                <a:cs typeface="+mj-cs"/>
              </a:rPr>
              <a:t>ISO IEC 17065</a:t>
            </a:r>
            <a:endParaRPr lang="en-US" sz="1600" b="1" dirty="0">
              <a:latin typeface="Helvetica"/>
              <a:cs typeface="+mj-cs"/>
            </a:endParaRPr>
          </a:p>
        </p:txBody>
      </p:sp>
    </p:spTree>
    <p:extLst>
      <p:ext uri="{BB962C8B-B14F-4D97-AF65-F5344CB8AC3E}">
        <p14:creationId xmlns:p14="http://schemas.microsoft.com/office/powerpoint/2010/main" val="1814836094"/>
      </p:ext>
    </p:extLst>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uk-UA" smtClean="0"/>
              <a:t>Вступ</a:t>
            </a:r>
            <a:endParaRPr lang="en-GB" dirty="0"/>
          </a:p>
        </p:txBody>
      </p:sp>
      <p:sp>
        <p:nvSpPr>
          <p:cNvPr id="5" name="Text Placeholder 4"/>
          <p:cNvSpPr>
            <a:spLocks noGrp="1"/>
          </p:cNvSpPr>
          <p:nvPr>
            <p:ph type="body" sz="quarter" idx="13"/>
          </p:nvPr>
        </p:nvSpPr>
        <p:spPr/>
        <p:txBody>
          <a:bodyPr/>
          <a:lstStyle/>
          <a:p>
            <a:r>
              <a:rPr lang="uk-UA" smtClean="0"/>
              <a:t>Ім'я  </a:t>
            </a:r>
            <a:r>
              <a:rPr lang="uk-UA" smtClean="0">
                <a:solidFill>
                  <a:schemeClr val="tx2">
                    <a:lumMod val="75000"/>
                  </a:schemeClr>
                </a:solidFill>
              </a:rPr>
              <a:t>Філ Хіт</a:t>
            </a:r>
          </a:p>
          <a:p>
            <a:r>
              <a:rPr lang="uk-UA" smtClean="0"/>
              <a:t>Організація </a:t>
            </a:r>
            <a:r>
              <a:rPr lang="uk-UA" smtClean="0">
                <a:solidFill>
                  <a:schemeClr val="tx2">
                    <a:lumMod val="75000"/>
                  </a:schemeClr>
                </a:solidFill>
              </a:rPr>
              <a:t>Британський Інститут Стандартів, Великобританія </a:t>
            </a:r>
          </a:p>
          <a:p>
            <a:r>
              <a:rPr lang="uk-UA" smtClean="0"/>
              <a:t>Досвід	</a:t>
            </a:r>
            <a:r>
              <a:rPr lang="uk-UA" smtClean="0">
                <a:solidFill>
                  <a:schemeClr val="tx2">
                    <a:lumMod val="75000"/>
                  </a:schemeClr>
                </a:solidFill>
              </a:rPr>
              <a:t>8 років роботи в BSI, наразі є консультантом з інтегрованого менеджменту. Проводив тренінги в Великобританії, В’єтнамі, США, Maльті, Єгипті, Туреччині, Україні, Руанді</a:t>
            </a:r>
            <a:endParaRPr lang="uk-UA" dirty="0" smtClean="0">
              <a:solidFill>
                <a:schemeClr val="tx2">
                  <a:lumMod val="75000"/>
                </a:schemeClr>
              </a:solidFill>
            </a:endParaRPr>
          </a:p>
        </p:txBody>
      </p:sp>
    </p:spTree>
    <p:extLst>
      <p:ext uri="{BB962C8B-B14F-4D97-AF65-F5344CB8AC3E}">
        <p14:creationId xmlns:p14="http://schemas.microsoft.com/office/powerpoint/2010/main" val="2777936782"/>
      </p:ext>
    </p:extLst>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Історія і зв’язок </a:t>
            </a:r>
            <a:endParaRPr lang="en-US" dirty="0"/>
          </a:p>
        </p:txBody>
      </p:sp>
      <p:cxnSp>
        <p:nvCxnSpPr>
          <p:cNvPr id="64516" name="Gerade Verbindung mit Pfeil 8"/>
          <p:cNvCxnSpPr>
            <a:cxnSpLocks noChangeShapeType="1"/>
          </p:cNvCxnSpPr>
          <p:nvPr/>
        </p:nvCxnSpPr>
        <p:spPr bwMode="auto">
          <a:xfrm>
            <a:off x="319088" y="2006600"/>
            <a:ext cx="8891587" cy="0"/>
          </a:xfrm>
          <a:prstGeom prst="straightConnector1">
            <a:avLst/>
          </a:prstGeom>
          <a:noFill/>
          <a:ln w="25400" algn="ctr">
            <a:solidFill>
              <a:schemeClr val="tx1"/>
            </a:solidFill>
            <a:round/>
            <a:headEnd/>
            <a:tailEnd type="arrow" w="med" len="med"/>
          </a:ln>
        </p:spPr>
      </p:cxnSp>
      <p:sp>
        <p:nvSpPr>
          <p:cNvPr id="64517" name="Textfeld 21"/>
          <p:cNvSpPr txBox="1">
            <a:spLocks noChangeArrowheads="1"/>
          </p:cNvSpPr>
          <p:nvPr/>
        </p:nvSpPr>
        <p:spPr bwMode="auto">
          <a:xfrm>
            <a:off x="1903033" y="2174684"/>
            <a:ext cx="652743" cy="369332"/>
          </a:xfrm>
          <a:prstGeom prst="rect">
            <a:avLst/>
          </a:prstGeom>
          <a:noFill/>
          <a:ln w="9525">
            <a:noFill/>
            <a:miter lim="800000"/>
            <a:headEnd/>
            <a:tailEnd/>
          </a:ln>
        </p:spPr>
        <p:txBody>
          <a:bodyPr wrap="none">
            <a:spAutoFit/>
          </a:bodyPr>
          <a:lstStyle/>
          <a:p>
            <a:r>
              <a:rPr lang="de-DE" dirty="0"/>
              <a:t>1990</a:t>
            </a:r>
          </a:p>
        </p:txBody>
      </p:sp>
      <p:sp>
        <p:nvSpPr>
          <p:cNvPr id="64518" name="Textfeld 22"/>
          <p:cNvSpPr txBox="1">
            <a:spLocks noChangeArrowheads="1"/>
          </p:cNvSpPr>
          <p:nvPr/>
        </p:nvSpPr>
        <p:spPr bwMode="auto">
          <a:xfrm>
            <a:off x="2627784" y="2205038"/>
            <a:ext cx="652743" cy="369332"/>
          </a:xfrm>
          <a:prstGeom prst="rect">
            <a:avLst/>
          </a:prstGeom>
          <a:noFill/>
          <a:ln w="9525">
            <a:noFill/>
            <a:miter lim="800000"/>
            <a:headEnd/>
            <a:tailEnd/>
          </a:ln>
        </p:spPr>
        <p:txBody>
          <a:bodyPr wrap="none">
            <a:spAutoFit/>
          </a:bodyPr>
          <a:lstStyle/>
          <a:p>
            <a:r>
              <a:rPr lang="de-DE" dirty="0"/>
              <a:t>2000</a:t>
            </a:r>
          </a:p>
        </p:txBody>
      </p:sp>
      <p:sp>
        <p:nvSpPr>
          <p:cNvPr id="64519" name="Textfeld 23"/>
          <p:cNvSpPr txBox="1">
            <a:spLocks noChangeArrowheads="1"/>
          </p:cNvSpPr>
          <p:nvPr/>
        </p:nvSpPr>
        <p:spPr bwMode="auto">
          <a:xfrm>
            <a:off x="3995936" y="2227263"/>
            <a:ext cx="652743" cy="369332"/>
          </a:xfrm>
          <a:prstGeom prst="rect">
            <a:avLst/>
          </a:prstGeom>
          <a:noFill/>
          <a:ln w="9525">
            <a:noFill/>
            <a:miter lim="800000"/>
            <a:headEnd/>
            <a:tailEnd/>
          </a:ln>
        </p:spPr>
        <p:txBody>
          <a:bodyPr wrap="none">
            <a:spAutoFit/>
          </a:bodyPr>
          <a:lstStyle/>
          <a:p>
            <a:r>
              <a:rPr lang="de-DE" dirty="0"/>
              <a:t>2010</a:t>
            </a:r>
          </a:p>
        </p:txBody>
      </p:sp>
      <p:sp>
        <p:nvSpPr>
          <p:cNvPr id="64520" name="Textfeld 21"/>
          <p:cNvSpPr txBox="1">
            <a:spLocks noChangeArrowheads="1"/>
          </p:cNvSpPr>
          <p:nvPr/>
        </p:nvSpPr>
        <p:spPr bwMode="auto">
          <a:xfrm>
            <a:off x="179512" y="2267025"/>
            <a:ext cx="652462" cy="369887"/>
          </a:xfrm>
          <a:prstGeom prst="rect">
            <a:avLst/>
          </a:prstGeom>
          <a:noFill/>
          <a:ln w="9525">
            <a:noFill/>
            <a:miter lim="800000"/>
            <a:headEnd/>
            <a:tailEnd/>
          </a:ln>
        </p:spPr>
        <p:txBody>
          <a:bodyPr wrap="none">
            <a:spAutoFit/>
          </a:bodyPr>
          <a:lstStyle/>
          <a:p>
            <a:r>
              <a:rPr lang="de-DE" dirty="0"/>
              <a:t>1980</a:t>
            </a:r>
          </a:p>
        </p:txBody>
      </p:sp>
      <p:cxnSp>
        <p:nvCxnSpPr>
          <p:cNvPr id="64521" name="Gerade Verbindung 12"/>
          <p:cNvCxnSpPr>
            <a:cxnSpLocks noChangeShapeType="1"/>
          </p:cNvCxnSpPr>
          <p:nvPr/>
        </p:nvCxnSpPr>
        <p:spPr bwMode="auto">
          <a:xfrm>
            <a:off x="323528" y="2007188"/>
            <a:ext cx="0" cy="247650"/>
          </a:xfrm>
          <a:prstGeom prst="line">
            <a:avLst/>
          </a:prstGeom>
          <a:noFill/>
          <a:ln w="25400" algn="ctr">
            <a:solidFill>
              <a:schemeClr val="tx1"/>
            </a:solidFill>
            <a:round/>
            <a:headEnd/>
            <a:tailEnd/>
          </a:ln>
        </p:spPr>
      </p:cxnSp>
      <p:cxnSp>
        <p:nvCxnSpPr>
          <p:cNvPr id="64522" name="Gerade Verbindung 12"/>
          <p:cNvCxnSpPr>
            <a:cxnSpLocks noChangeShapeType="1"/>
          </p:cNvCxnSpPr>
          <p:nvPr/>
        </p:nvCxnSpPr>
        <p:spPr bwMode="auto">
          <a:xfrm>
            <a:off x="2241039" y="2018205"/>
            <a:ext cx="0" cy="247650"/>
          </a:xfrm>
          <a:prstGeom prst="line">
            <a:avLst/>
          </a:prstGeom>
          <a:noFill/>
          <a:ln w="25400" algn="ctr">
            <a:solidFill>
              <a:schemeClr val="tx1"/>
            </a:solidFill>
            <a:round/>
            <a:headEnd/>
            <a:tailEnd/>
          </a:ln>
        </p:spPr>
      </p:cxnSp>
      <p:cxnSp>
        <p:nvCxnSpPr>
          <p:cNvPr id="64523" name="Gerade Verbindung 12"/>
          <p:cNvCxnSpPr>
            <a:cxnSpLocks noChangeShapeType="1"/>
          </p:cNvCxnSpPr>
          <p:nvPr/>
        </p:nvCxnSpPr>
        <p:spPr bwMode="auto">
          <a:xfrm>
            <a:off x="2987824" y="2010981"/>
            <a:ext cx="0" cy="247650"/>
          </a:xfrm>
          <a:prstGeom prst="line">
            <a:avLst/>
          </a:prstGeom>
          <a:noFill/>
          <a:ln w="25400" algn="ctr">
            <a:solidFill>
              <a:schemeClr val="tx1"/>
            </a:solidFill>
            <a:round/>
            <a:headEnd/>
            <a:tailEnd/>
          </a:ln>
        </p:spPr>
      </p:cxnSp>
      <p:cxnSp>
        <p:nvCxnSpPr>
          <p:cNvPr id="64524" name="Gerade Verbindung 12"/>
          <p:cNvCxnSpPr>
            <a:cxnSpLocks noChangeShapeType="1"/>
          </p:cNvCxnSpPr>
          <p:nvPr/>
        </p:nvCxnSpPr>
        <p:spPr bwMode="auto">
          <a:xfrm>
            <a:off x="4328418" y="2027634"/>
            <a:ext cx="0" cy="249238"/>
          </a:xfrm>
          <a:prstGeom prst="line">
            <a:avLst/>
          </a:prstGeom>
          <a:noFill/>
          <a:ln w="25400" algn="ctr">
            <a:solidFill>
              <a:schemeClr val="tx1"/>
            </a:solidFill>
            <a:round/>
            <a:headEnd/>
            <a:tailEnd/>
          </a:ln>
        </p:spPr>
      </p:cxnSp>
      <p:sp>
        <p:nvSpPr>
          <p:cNvPr id="17" name="Textfeld 19"/>
          <p:cNvSpPr txBox="1"/>
          <p:nvPr/>
        </p:nvSpPr>
        <p:spPr>
          <a:xfrm>
            <a:off x="323529" y="2925763"/>
            <a:ext cx="1415772" cy="646331"/>
          </a:xfrm>
          <a:prstGeom prst="rect">
            <a:avLst/>
          </a:prstGeom>
          <a:solidFill>
            <a:schemeClr val="accent1">
              <a:lumMod val="20000"/>
              <a:lumOff val="80000"/>
            </a:schemeClr>
          </a:solidFill>
          <a:ln w="3175">
            <a:solidFill>
              <a:schemeClr val="tx1"/>
            </a:solidFill>
          </a:ln>
        </p:spPr>
        <p:txBody>
          <a:bodyPr wrap="none">
            <a:spAutoFit/>
          </a:bodyPr>
          <a:lstStyle/>
          <a:p>
            <a:pPr>
              <a:defRPr/>
            </a:pPr>
            <a:r>
              <a:rPr lang="de-DE" b="1" dirty="0">
                <a:solidFill>
                  <a:schemeClr val="bg2"/>
                </a:solidFill>
                <a:cs typeface="+mn-cs"/>
              </a:rPr>
              <a:t>ISO Guide 40</a:t>
            </a:r>
          </a:p>
          <a:p>
            <a:pPr algn="ctr">
              <a:defRPr/>
            </a:pPr>
            <a:r>
              <a:rPr lang="de-DE" b="1" dirty="0" smtClean="0">
                <a:solidFill>
                  <a:schemeClr val="bg2"/>
                </a:solidFill>
                <a:cs typeface="+mn-cs"/>
              </a:rPr>
              <a:t>1983</a:t>
            </a:r>
            <a:r>
              <a:rPr lang="uk-UA" b="1" dirty="0" smtClean="0">
                <a:solidFill>
                  <a:schemeClr val="bg2"/>
                </a:solidFill>
                <a:cs typeface="+mn-cs"/>
              </a:rPr>
              <a:t>р</a:t>
            </a:r>
            <a:endParaRPr lang="de-DE" b="1" dirty="0">
              <a:solidFill>
                <a:schemeClr val="bg2"/>
              </a:solidFill>
              <a:cs typeface="+mn-cs"/>
            </a:endParaRPr>
          </a:p>
        </p:txBody>
      </p:sp>
      <p:sp>
        <p:nvSpPr>
          <p:cNvPr id="18" name="Textfeld 24"/>
          <p:cNvSpPr txBox="1"/>
          <p:nvPr/>
        </p:nvSpPr>
        <p:spPr>
          <a:xfrm>
            <a:off x="521966" y="3729038"/>
            <a:ext cx="1415772" cy="646331"/>
          </a:xfrm>
          <a:prstGeom prst="rect">
            <a:avLst/>
          </a:prstGeom>
          <a:solidFill>
            <a:schemeClr val="accent1">
              <a:lumMod val="20000"/>
              <a:lumOff val="80000"/>
            </a:schemeClr>
          </a:solidFill>
          <a:ln w="3175">
            <a:solidFill>
              <a:schemeClr val="tx1"/>
            </a:solidFill>
          </a:ln>
        </p:spPr>
        <p:txBody>
          <a:bodyPr wrap="none">
            <a:spAutoFit/>
          </a:bodyPr>
          <a:lstStyle/>
          <a:p>
            <a:pPr>
              <a:defRPr/>
            </a:pPr>
            <a:r>
              <a:rPr lang="de-DE" b="1" dirty="0">
                <a:solidFill>
                  <a:schemeClr val="bg2"/>
                </a:solidFill>
                <a:cs typeface="+mn-cs"/>
              </a:rPr>
              <a:t>ISO Guide 23</a:t>
            </a:r>
          </a:p>
          <a:p>
            <a:pPr algn="ctr">
              <a:defRPr/>
            </a:pPr>
            <a:r>
              <a:rPr lang="de-DE" b="1" dirty="0" smtClean="0">
                <a:solidFill>
                  <a:schemeClr val="bg2"/>
                </a:solidFill>
                <a:cs typeface="+mn-cs"/>
              </a:rPr>
              <a:t>1982</a:t>
            </a:r>
            <a:r>
              <a:rPr lang="uk-UA" b="1" dirty="0" smtClean="0">
                <a:solidFill>
                  <a:schemeClr val="bg2"/>
                </a:solidFill>
                <a:cs typeface="+mn-cs"/>
              </a:rPr>
              <a:t>р</a:t>
            </a:r>
            <a:endParaRPr lang="de-DE" b="1" dirty="0">
              <a:solidFill>
                <a:schemeClr val="bg2"/>
              </a:solidFill>
              <a:cs typeface="+mn-cs"/>
            </a:endParaRPr>
          </a:p>
        </p:txBody>
      </p:sp>
      <p:sp>
        <p:nvSpPr>
          <p:cNvPr id="19" name="Textfeld 25"/>
          <p:cNvSpPr txBox="1"/>
          <p:nvPr/>
        </p:nvSpPr>
        <p:spPr>
          <a:xfrm>
            <a:off x="556891" y="4498975"/>
            <a:ext cx="1415772" cy="646331"/>
          </a:xfrm>
          <a:prstGeom prst="rect">
            <a:avLst/>
          </a:prstGeom>
          <a:solidFill>
            <a:schemeClr val="accent1">
              <a:lumMod val="20000"/>
              <a:lumOff val="80000"/>
            </a:schemeClr>
          </a:solidFill>
          <a:ln w="3175">
            <a:solidFill>
              <a:schemeClr val="tx1"/>
            </a:solidFill>
          </a:ln>
        </p:spPr>
        <p:txBody>
          <a:bodyPr wrap="none">
            <a:spAutoFit/>
          </a:bodyPr>
          <a:lstStyle/>
          <a:p>
            <a:pPr>
              <a:defRPr/>
            </a:pPr>
            <a:r>
              <a:rPr lang="de-DE" b="1" dirty="0">
                <a:solidFill>
                  <a:schemeClr val="bg2"/>
                </a:solidFill>
                <a:cs typeface="+mn-cs"/>
              </a:rPr>
              <a:t>ISO Guide 67</a:t>
            </a:r>
          </a:p>
          <a:p>
            <a:pPr algn="ctr">
              <a:defRPr/>
            </a:pPr>
            <a:r>
              <a:rPr lang="de-DE" b="1" dirty="0" smtClean="0">
                <a:solidFill>
                  <a:schemeClr val="bg2"/>
                </a:solidFill>
                <a:cs typeface="+mn-cs"/>
              </a:rPr>
              <a:t>1981</a:t>
            </a:r>
            <a:r>
              <a:rPr lang="uk-UA" b="1" dirty="0" smtClean="0">
                <a:solidFill>
                  <a:schemeClr val="bg2"/>
                </a:solidFill>
                <a:cs typeface="+mn-cs"/>
              </a:rPr>
              <a:t>р</a:t>
            </a:r>
            <a:endParaRPr lang="de-DE" b="1" dirty="0">
              <a:solidFill>
                <a:schemeClr val="bg2"/>
              </a:solidFill>
              <a:cs typeface="+mn-cs"/>
            </a:endParaRPr>
          </a:p>
        </p:txBody>
      </p:sp>
      <p:sp>
        <p:nvSpPr>
          <p:cNvPr id="20" name="Textfeld 35"/>
          <p:cNvSpPr txBox="1"/>
          <p:nvPr/>
        </p:nvSpPr>
        <p:spPr>
          <a:xfrm>
            <a:off x="2267745" y="2937649"/>
            <a:ext cx="1415772" cy="646331"/>
          </a:xfrm>
          <a:prstGeom prst="rect">
            <a:avLst/>
          </a:prstGeom>
          <a:solidFill>
            <a:schemeClr val="tx2">
              <a:lumMod val="60000"/>
              <a:lumOff val="40000"/>
            </a:schemeClr>
          </a:solidFill>
          <a:ln w="3175">
            <a:solidFill>
              <a:schemeClr val="tx1"/>
            </a:solidFill>
          </a:ln>
        </p:spPr>
        <p:txBody>
          <a:bodyPr wrap="none">
            <a:spAutoFit/>
          </a:bodyPr>
          <a:lstStyle/>
          <a:p>
            <a:pPr>
              <a:defRPr/>
            </a:pPr>
            <a:r>
              <a:rPr lang="de-DE" b="1" dirty="0">
                <a:solidFill>
                  <a:schemeClr val="bg2"/>
                </a:solidFill>
                <a:cs typeface="+mn-cs"/>
              </a:rPr>
              <a:t>ISO Guide 65</a:t>
            </a:r>
          </a:p>
          <a:p>
            <a:pPr algn="ctr">
              <a:defRPr/>
            </a:pPr>
            <a:r>
              <a:rPr lang="de-DE" b="1" dirty="0" smtClean="0">
                <a:solidFill>
                  <a:schemeClr val="bg2"/>
                </a:solidFill>
                <a:cs typeface="+mn-cs"/>
              </a:rPr>
              <a:t>1996</a:t>
            </a:r>
            <a:r>
              <a:rPr lang="uk-UA" b="1" dirty="0" smtClean="0">
                <a:solidFill>
                  <a:schemeClr val="bg2"/>
                </a:solidFill>
                <a:cs typeface="+mn-cs"/>
              </a:rPr>
              <a:t>р</a:t>
            </a:r>
            <a:endParaRPr lang="de-DE" b="1" dirty="0">
              <a:solidFill>
                <a:schemeClr val="bg2"/>
              </a:solidFill>
              <a:cs typeface="+mn-cs"/>
            </a:endParaRPr>
          </a:p>
        </p:txBody>
      </p:sp>
      <p:sp>
        <p:nvSpPr>
          <p:cNvPr id="21" name="Textfeld 36"/>
          <p:cNvSpPr txBox="1"/>
          <p:nvPr/>
        </p:nvSpPr>
        <p:spPr>
          <a:xfrm>
            <a:off x="2616995" y="3740924"/>
            <a:ext cx="1415772" cy="646331"/>
          </a:xfrm>
          <a:prstGeom prst="rect">
            <a:avLst/>
          </a:prstGeom>
          <a:solidFill>
            <a:schemeClr val="tx2">
              <a:lumMod val="60000"/>
              <a:lumOff val="40000"/>
            </a:schemeClr>
          </a:solidFill>
          <a:ln w="3175">
            <a:solidFill>
              <a:schemeClr val="tx1"/>
            </a:solidFill>
          </a:ln>
        </p:spPr>
        <p:txBody>
          <a:bodyPr wrap="none">
            <a:spAutoFit/>
          </a:bodyPr>
          <a:lstStyle/>
          <a:p>
            <a:pPr>
              <a:defRPr/>
            </a:pPr>
            <a:r>
              <a:rPr lang="de-DE" b="1" dirty="0">
                <a:solidFill>
                  <a:schemeClr val="bg2"/>
                </a:solidFill>
                <a:cs typeface="+mn-cs"/>
              </a:rPr>
              <a:t>ISO Guide 23</a:t>
            </a:r>
          </a:p>
          <a:p>
            <a:pPr algn="ctr">
              <a:defRPr/>
            </a:pPr>
            <a:r>
              <a:rPr lang="de-DE" b="1" dirty="0" smtClean="0">
                <a:solidFill>
                  <a:schemeClr val="bg2"/>
                </a:solidFill>
                <a:cs typeface="+mn-cs"/>
              </a:rPr>
              <a:t>1982</a:t>
            </a:r>
            <a:r>
              <a:rPr lang="uk-UA" b="1" dirty="0" smtClean="0">
                <a:solidFill>
                  <a:schemeClr val="bg2"/>
                </a:solidFill>
                <a:cs typeface="+mn-cs"/>
              </a:rPr>
              <a:t>р</a:t>
            </a:r>
            <a:endParaRPr lang="de-DE" b="1" dirty="0">
              <a:solidFill>
                <a:schemeClr val="bg2"/>
              </a:solidFill>
              <a:cs typeface="+mn-cs"/>
            </a:endParaRPr>
          </a:p>
        </p:txBody>
      </p:sp>
      <p:sp>
        <p:nvSpPr>
          <p:cNvPr id="22" name="Textfeld 37"/>
          <p:cNvSpPr txBox="1"/>
          <p:nvPr/>
        </p:nvSpPr>
        <p:spPr>
          <a:xfrm>
            <a:off x="2616995" y="4510861"/>
            <a:ext cx="1415772" cy="646331"/>
          </a:xfrm>
          <a:prstGeom prst="rect">
            <a:avLst/>
          </a:prstGeom>
          <a:solidFill>
            <a:schemeClr val="tx2">
              <a:lumMod val="60000"/>
              <a:lumOff val="40000"/>
            </a:schemeClr>
          </a:solidFill>
          <a:ln w="3175">
            <a:solidFill>
              <a:schemeClr val="tx1"/>
            </a:solidFill>
          </a:ln>
        </p:spPr>
        <p:txBody>
          <a:bodyPr wrap="none">
            <a:spAutoFit/>
          </a:bodyPr>
          <a:lstStyle/>
          <a:p>
            <a:pPr>
              <a:defRPr/>
            </a:pPr>
            <a:r>
              <a:rPr lang="de-DE" b="1" dirty="0">
                <a:solidFill>
                  <a:schemeClr val="bg2"/>
                </a:solidFill>
                <a:cs typeface="+mn-cs"/>
              </a:rPr>
              <a:t>ISO Guide 67</a:t>
            </a:r>
          </a:p>
          <a:p>
            <a:pPr algn="ctr">
              <a:defRPr/>
            </a:pPr>
            <a:r>
              <a:rPr lang="de-DE" b="1" dirty="0" smtClean="0">
                <a:solidFill>
                  <a:schemeClr val="bg2"/>
                </a:solidFill>
                <a:cs typeface="+mn-cs"/>
              </a:rPr>
              <a:t>1981</a:t>
            </a:r>
            <a:r>
              <a:rPr lang="uk-UA" b="1" dirty="0" smtClean="0">
                <a:solidFill>
                  <a:schemeClr val="bg2"/>
                </a:solidFill>
                <a:cs typeface="+mn-cs"/>
              </a:rPr>
              <a:t>р</a:t>
            </a:r>
            <a:endParaRPr lang="de-DE" b="1" dirty="0">
              <a:solidFill>
                <a:schemeClr val="bg2"/>
              </a:solidFill>
              <a:cs typeface="+mn-cs"/>
            </a:endParaRPr>
          </a:p>
        </p:txBody>
      </p:sp>
      <p:sp>
        <p:nvSpPr>
          <p:cNvPr id="23" name="Textfeld 41"/>
          <p:cNvSpPr txBox="1"/>
          <p:nvPr/>
        </p:nvSpPr>
        <p:spPr>
          <a:xfrm>
            <a:off x="6806504" y="2911475"/>
            <a:ext cx="1539012" cy="646331"/>
          </a:xfrm>
          <a:prstGeom prst="rect">
            <a:avLst/>
          </a:prstGeom>
          <a:solidFill>
            <a:schemeClr val="tx2">
              <a:lumMod val="75000"/>
            </a:schemeClr>
          </a:solidFill>
          <a:ln w="3175">
            <a:solidFill>
              <a:schemeClr val="tx1"/>
            </a:solidFill>
          </a:ln>
        </p:spPr>
        <p:txBody>
          <a:bodyPr wrap="none">
            <a:spAutoFit/>
          </a:bodyPr>
          <a:lstStyle/>
          <a:p>
            <a:pPr algn="ctr">
              <a:defRPr/>
            </a:pPr>
            <a:r>
              <a:rPr lang="de-DE" b="1" dirty="0">
                <a:solidFill>
                  <a:schemeClr val="bg1"/>
                </a:solidFill>
                <a:cs typeface="+mn-cs"/>
              </a:rPr>
              <a:t>ISO/IEC </a:t>
            </a:r>
            <a:r>
              <a:rPr lang="de-DE" b="1" dirty="0" smtClean="0">
                <a:solidFill>
                  <a:schemeClr val="bg1"/>
                </a:solidFill>
                <a:cs typeface="+mn-cs"/>
              </a:rPr>
              <a:t>17067</a:t>
            </a:r>
          </a:p>
          <a:p>
            <a:pPr algn="ctr">
              <a:defRPr/>
            </a:pPr>
            <a:r>
              <a:rPr lang="de-DE" b="1" dirty="0" smtClean="0">
                <a:solidFill>
                  <a:schemeClr val="bg1"/>
                </a:solidFill>
              </a:rPr>
              <a:t>2013</a:t>
            </a:r>
            <a:r>
              <a:rPr lang="uk-UA" b="1" dirty="0" smtClean="0">
                <a:solidFill>
                  <a:schemeClr val="bg1"/>
                </a:solidFill>
              </a:rPr>
              <a:t>р</a:t>
            </a:r>
            <a:endParaRPr lang="de-DE" b="1" dirty="0">
              <a:solidFill>
                <a:schemeClr val="bg1"/>
              </a:solidFill>
              <a:cs typeface="+mn-cs"/>
            </a:endParaRPr>
          </a:p>
        </p:txBody>
      </p:sp>
      <p:sp>
        <p:nvSpPr>
          <p:cNvPr id="24" name="Textfeld 42"/>
          <p:cNvSpPr txBox="1"/>
          <p:nvPr/>
        </p:nvSpPr>
        <p:spPr>
          <a:xfrm>
            <a:off x="7155755" y="3665092"/>
            <a:ext cx="1736725" cy="1754326"/>
          </a:xfrm>
          <a:prstGeom prst="rect">
            <a:avLst/>
          </a:prstGeom>
          <a:solidFill>
            <a:schemeClr val="tx2">
              <a:lumMod val="75000"/>
            </a:schemeClr>
          </a:solidFill>
          <a:ln w="3175">
            <a:solidFill>
              <a:schemeClr val="tx1"/>
            </a:solidFill>
          </a:ln>
        </p:spPr>
        <p:txBody>
          <a:bodyPr>
            <a:spAutoFit/>
          </a:bodyPr>
          <a:lstStyle/>
          <a:p>
            <a:pPr algn="ctr">
              <a:defRPr/>
            </a:pPr>
            <a:r>
              <a:rPr lang="uk-UA" b="1" dirty="0" smtClean="0">
                <a:solidFill>
                  <a:schemeClr val="bg1"/>
                </a:solidFill>
              </a:rPr>
              <a:t>д</a:t>
            </a:r>
            <a:r>
              <a:rPr lang="uk-UA" b="1" dirty="0" smtClean="0">
                <a:solidFill>
                  <a:schemeClr val="bg1"/>
                </a:solidFill>
                <a:cs typeface="+mn-cs"/>
              </a:rPr>
              <a:t>о цього моменту існуючі настанови </a:t>
            </a:r>
          </a:p>
          <a:p>
            <a:pPr algn="ctr">
              <a:defRPr/>
            </a:pPr>
            <a:r>
              <a:rPr lang="de-DE" b="1" dirty="0" smtClean="0">
                <a:solidFill>
                  <a:schemeClr val="bg1"/>
                </a:solidFill>
                <a:cs typeface="+mn-cs"/>
              </a:rPr>
              <a:t>ISO </a:t>
            </a:r>
            <a:r>
              <a:rPr lang="de-DE" b="1" dirty="0">
                <a:solidFill>
                  <a:schemeClr val="bg1"/>
                </a:solidFill>
                <a:cs typeface="+mn-cs"/>
              </a:rPr>
              <a:t>Guide 23</a:t>
            </a:r>
          </a:p>
          <a:p>
            <a:pPr algn="ctr">
              <a:defRPr/>
            </a:pPr>
            <a:r>
              <a:rPr lang="de-DE" b="1" dirty="0">
                <a:solidFill>
                  <a:schemeClr val="bg1"/>
                </a:solidFill>
                <a:cs typeface="+mn-cs"/>
              </a:rPr>
              <a:t> </a:t>
            </a:r>
            <a:r>
              <a:rPr lang="uk-UA" b="1" dirty="0" smtClean="0">
                <a:solidFill>
                  <a:schemeClr val="bg1"/>
                </a:solidFill>
                <a:cs typeface="+mn-cs"/>
              </a:rPr>
              <a:t>і</a:t>
            </a:r>
            <a:r>
              <a:rPr lang="de-DE" b="1" dirty="0" smtClean="0">
                <a:solidFill>
                  <a:schemeClr val="bg1"/>
                </a:solidFill>
                <a:cs typeface="+mn-cs"/>
              </a:rPr>
              <a:t> </a:t>
            </a:r>
            <a:r>
              <a:rPr lang="de-DE" b="1" dirty="0">
                <a:solidFill>
                  <a:schemeClr val="bg1"/>
                </a:solidFill>
                <a:cs typeface="+mn-cs"/>
              </a:rPr>
              <a:t>67</a:t>
            </a:r>
          </a:p>
        </p:txBody>
      </p:sp>
      <p:cxnSp>
        <p:nvCxnSpPr>
          <p:cNvPr id="30" name="Elbow Connector 29"/>
          <p:cNvCxnSpPr>
            <a:endCxn id="18" idx="1"/>
          </p:cNvCxnSpPr>
          <p:nvPr/>
        </p:nvCxnSpPr>
        <p:spPr>
          <a:xfrm rot="16200000" flipH="1">
            <a:off x="182583" y="3712820"/>
            <a:ext cx="480329" cy="198437"/>
          </a:xfrm>
          <a:prstGeom prst="bentConnector2">
            <a:avLst/>
          </a:prstGeom>
        </p:spPr>
        <p:style>
          <a:lnRef idx="2">
            <a:schemeClr val="accent1"/>
          </a:lnRef>
          <a:fillRef idx="0">
            <a:schemeClr val="accent1"/>
          </a:fillRef>
          <a:effectRef idx="1">
            <a:schemeClr val="accent1"/>
          </a:effectRef>
          <a:fontRef idx="minor">
            <a:schemeClr val="tx1"/>
          </a:fontRef>
        </p:style>
      </p:cxnSp>
      <p:cxnSp>
        <p:nvCxnSpPr>
          <p:cNvPr id="31" name="Elbow Connector 30"/>
          <p:cNvCxnSpPr/>
          <p:nvPr/>
        </p:nvCxnSpPr>
        <p:spPr>
          <a:xfrm rot="16200000" flipH="1">
            <a:off x="50478" y="4324351"/>
            <a:ext cx="779463" cy="233362"/>
          </a:xfrm>
          <a:prstGeom prst="bentConnector3">
            <a:avLst>
              <a:gd name="adj1" fmla="val 99602"/>
            </a:avLst>
          </a:prstGeom>
        </p:spPr>
        <p:style>
          <a:lnRef idx="2">
            <a:schemeClr val="accent1"/>
          </a:lnRef>
          <a:fillRef idx="0">
            <a:schemeClr val="accent1"/>
          </a:fillRef>
          <a:effectRef idx="1">
            <a:schemeClr val="accent1"/>
          </a:effectRef>
          <a:fontRef idx="minor">
            <a:schemeClr val="tx1"/>
          </a:fontRef>
        </p:style>
      </p:cxnSp>
      <p:cxnSp>
        <p:nvCxnSpPr>
          <p:cNvPr id="35" name="Elbow Connector 34"/>
          <p:cNvCxnSpPr>
            <a:endCxn id="21" idx="1"/>
          </p:cNvCxnSpPr>
          <p:nvPr/>
        </p:nvCxnSpPr>
        <p:spPr>
          <a:xfrm rot="16200000" flipH="1">
            <a:off x="2202206" y="3649300"/>
            <a:ext cx="480329" cy="349250"/>
          </a:xfrm>
          <a:prstGeom prst="bentConnector2">
            <a:avLst/>
          </a:prstGeom>
        </p:spPr>
        <p:style>
          <a:lnRef idx="2">
            <a:schemeClr val="accent1"/>
          </a:lnRef>
          <a:fillRef idx="0">
            <a:schemeClr val="accent1"/>
          </a:fillRef>
          <a:effectRef idx="1">
            <a:schemeClr val="accent1"/>
          </a:effectRef>
          <a:fontRef idx="minor">
            <a:schemeClr val="tx1"/>
          </a:fontRef>
        </p:style>
      </p:cxnSp>
      <p:cxnSp>
        <p:nvCxnSpPr>
          <p:cNvPr id="37" name="Elbow Connector 36"/>
          <p:cNvCxnSpPr>
            <a:endCxn id="22" idx="1"/>
          </p:cNvCxnSpPr>
          <p:nvPr/>
        </p:nvCxnSpPr>
        <p:spPr>
          <a:xfrm rot="16200000" flipH="1">
            <a:off x="1817237" y="4034269"/>
            <a:ext cx="1250266" cy="349250"/>
          </a:xfrm>
          <a:prstGeom prst="bentConnector2">
            <a:avLst/>
          </a:prstGeom>
        </p:spPr>
        <p:style>
          <a:lnRef idx="2">
            <a:schemeClr val="accent1"/>
          </a:lnRef>
          <a:fillRef idx="0">
            <a:schemeClr val="accent1"/>
          </a:fillRef>
          <a:effectRef idx="1">
            <a:schemeClr val="accent1"/>
          </a:effectRef>
          <a:fontRef idx="minor">
            <a:schemeClr val="tx1"/>
          </a:fontRef>
        </p:style>
      </p:cxnSp>
      <p:cxnSp>
        <p:nvCxnSpPr>
          <p:cNvPr id="39" name="Elbow Connector 38"/>
          <p:cNvCxnSpPr>
            <a:endCxn id="24" idx="1"/>
          </p:cNvCxnSpPr>
          <p:nvPr/>
        </p:nvCxnSpPr>
        <p:spPr>
          <a:xfrm rot="16200000" flipH="1">
            <a:off x="6527465" y="3913965"/>
            <a:ext cx="974004" cy="282575"/>
          </a:xfrm>
          <a:prstGeom prst="bentConnector2">
            <a:avLst/>
          </a:prstGeom>
        </p:spPr>
        <p:style>
          <a:lnRef idx="2">
            <a:schemeClr val="accent1"/>
          </a:lnRef>
          <a:fillRef idx="0">
            <a:schemeClr val="accent1"/>
          </a:fillRef>
          <a:effectRef idx="1">
            <a:schemeClr val="accent1"/>
          </a:effectRef>
          <a:fontRef idx="minor">
            <a:schemeClr val="tx1"/>
          </a:fontRef>
        </p:style>
      </p:cxnSp>
      <p:sp>
        <p:nvSpPr>
          <p:cNvPr id="64538" name="Textfeld 23"/>
          <p:cNvSpPr txBox="1">
            <a:spLocks noChangeArrowheads="1"/>
          </p:cNvSpPr>
          <p:nvPr/>
        </p:nvSpPr>
        <p:spPr bwMode="auto">
          <a:xfrm>
            <a:off x="5220072" y="2200275"/>
            <a:ext cx="652462" cy="369888"/>
          </a:xfrm>
          <a:prstGeom prst="rect">
            <a:avLst/>
          </a:prstGeom>
          <a:noFill/>
          <a:ln w="9525">
            <a:noFill/>
            <a:miter lim="800000"/>
            <a:headEnd/>
            <a:tailEnd/>
          </a:ln>
        </p:spPr>
        <p:txBody>
          <a:bodyPr wrap="none">
            <a:spAutoFit/>
          </a:bodyPr>
          <a:lstStyle/>
          <a:p>
            <a:r>
              <a:rPr lang="de-DE" dirty="0"/>
              <a:t>2012</a:t>
            </a:r>
          </a:p>
        </p:txBody>
      </p:sp>
      <p:cxnSp>
        <p:nvCxnSpPr>
          <p:cNvPr id="64539" name="Gerade Verbindung 12"/>
          <p:cNvCxnSpPr>
            <a:cxnSpLocks noChangeShapeType="1"/>
          </p:cNvCxnSpPr>
          <p:nvPr/>
        </p:nvCxnSpPr>
        <p:spPr bwMode="auto">
          <a:xfrm>
            <a:off x="5580112" y="2029222"/>
            <a:ext cx="0" cy="247650"/>
          </a:xfrm>
          <a:prstGeom prst="line">
            <a:avLst/>
          </a:prstGeom>
          <a:noFill/>
          <a:ln w="25400" algn="ctr">
            <a:solidFill>
              <a:schemeClr val="tx1"/>
            </a:solidFill>
            <a:round/>
            <a:headEnd/>
            <a:tailEnd/>
          </a:ln>
        </p:spPr>
      </p:cxnSp>
      <p:sp>
        <p:nvSpPr>
          <p:cNvPr id="29" name="Textfeld 23"/>
          <p:cNvSpPr txBox="1">
            <a:spLocks noChangeArrowheads="1"/>
          </p:cNvSpPr>
          <p:nvPr/>
        </p:nvSpPr>
        <p:spPr bwMode="auto">
          <a:xfrm>
            <a:off x="7591946" y="2204864"/>
            <a:ext cx="652743" cy="369332"/>
          </a:xfrm>
          <a:prstGeom prst="rect">
            <a:avLst/>
          </a:prstGeom>
          <a:noFill/>
          <a:ln w="9525">
            <a:noFill/>
            <a:miter lim="800000"/>
            <a:headEnd/>
            <a:tailEnd/>
          </a:ln>
        </p:spPr>
        <p:txBody>
          <a:bodyPr wrap="none">
            <a:spAutoFit/>
          </a:bodyPr>
          <a:lstStyle/>
          <a:p>
            <a:r>
              <a:rPr lang="de-DE" dirty="0" smtClean="0"/>
              <a:t>2013</a:t>
            </a:r>
            <a:endParaRPr lang="de-DE" dirty="0"/>
          </a:p>
        </p:txBody>
      </p:sp>
      <p:sp>
        <p:nvSpPr>
          <p:cNvPr id="32" name="Textfeld 35"/>
          <p:cNvSpPr txBox="1"/>
          <p:nvPr/>
        </p:nvSpPr>
        <p:spPr>
          <a:xfrm>
            <a:off x="4607178" y="2924944"/>
            <a:ext cx="1591911" cy="646331"/>
          </a:xfrm>
          <a:prstGeom prst="rect">
            <a:avLst/>
          </a:prstGeom>
          <a:solidFill>
            <a:schemeClr val="tx2">
              <a:lumMod val="60000"/>
              <a:lumOff val="40000"/>
            </a:schemeClr>
          </a:solidFill>
          <a:ln w="3175">
            <a:solidFill>
              <a:schemeClr val="tx1"/>
            </a:solidFill>
          </a:ln>
        </p:spPr>
        <p:txBody>
          <a:bodyPr wrap="none">
            <a:spAutoFit/>
          </a:bodyPr>
          <a:lstStyle/>
          <a:p>
            <a:pPr>
              <a:defRPr/>
            </a:pPr>
            <a:r>
              <a:rPr lang="de-DE" b="1" dirty="0">
                <a:solidFill>
                  <a:schemeClr val="bg2"/>
                </a:solidFill>
                <a:cs typeface="+mn-cs"/>
              </a:rPr>
              <a:t>ISO </a:t>
            </a:r>
            <a:r>
              <a:rPr lang="de-DE" b="1" dirty="0" smtClean="0">
                <a:solidFill>
                  <a:schemeClr val="bg2"/>
                </a:solidFill>
                <a:cs typeface="+mn-cs"/>
              </a:rPr>
              <a:t>/IEC 17065</a:t>
            </a:r>
            <a:endParaRPr lang="de-DE" b="1" dirty="0">
              <a:solidFill>
                <a:schemeClr val="bg2"/>
              </a:solidFill>
              <a:cs typeface="+mn-cs"/>
            </a:endParaRPr>
          </a:p>
          <a:p>
            <a:pPr algn="ctr">
              <a:defRPr/>
            </a:pPr>
            <a:r>
              <a:rPr lang="de-DE" b="1" dirty="0" smtClean="0">
                <a:solidFill>
                  <a:schemeClr val="bg2"/>
                </a:solidFill>
              </a:rPr>
              <a:t>2012</a:t>
            </a:r>
            <a:r>
              <a:rPr lang="uk-UA" b="1" dirty="0" smtClean="0">
                <a:solidFill>
                  <a:schemeClr val="bg2"/>
                </a:solidFill>
              </a:rPr>
              <a:t>р</a:t>
            </a:r>
            <a:endParaRPr lang="de-DE" b="1" dirty="0">
              <a:solidFill>
                <a:schemeClr val="bg2"/>
              </a:solidFill>
              <a:cs typeface="+mn-cs"/>
            </a:endParaRPr>
          </a:p>
        </p:txBody>
      </p:sp>
      <p:sp>
        <p:nvSpPr>
          <p:cNvPr id="33" name="Textfeld 36"/>
          <p:cNvSpPr txBox="1"/>
          <p:nvPr/>
        </p:nvSpPr>
        <p:spPr>
          <a:xfrm>
            <a:off x="4956428" y="3728219"/>
            <a:ext cx="1415772" cy="646331"/>
          </a:xfrm>
          <a:prstGeom prst="rect">
            <a:avLst/>
          </a:prstGeom>
          <a:solidFill>
            <a:schemeClr val="tx2">
              <a:lumMod val="60000"/>
              <a:lumOff val="40000"/>
            </a:schemeClr>
          </a:solidFill>
          <a:ln w="3175">
            <a:solidFill>
              <a:schemeClr val="tx1"/>
            </a:solidFill>
          </a:ln>
        </p:spPr>
        <p:txBody>
          <a:bodyPr wrap="none">
            <a:spAutoFit/>
          </a:bodyPr>
          <a:lstStyle/>
          <a:p>
            <a:pPr>
              <a:defRPr/>
            </a:pPr>
            <a:r>
              <a:rPr lang="de-DE" b="1" dirty="0">
                <a:solidFill>
                  <a:schemeClr val="bg2"/>
                </a:solidFill>
                <a:cs typeface="+mn-cs"/>
              </a:rPr>
              <a:t>ISO Guide 23</a:t>
            </a:r>
          </a:p>
          <a:p>
            <a:pPr algn="ctr">
              <a:defRPr/>
            </a:pPr>
            <a:r>
              <a:rPr lang="de-DE" b="1" dirty="0" smtClean="0">
                <a:solidFill>
                  <a:schemeClr val="bg2"/>
                </a:solidFill>
                <a:cs typeface="+mn-cs"/>
              </a:rPr>
              <a:t>1982</a:t>
            </a:r>
            <a:r>
              <a:rPr lang="uk-UA" b="1" dirty="0" smtClean="0">
                <a:solidFill>
                  <a:schemeClr val="bg2"/>
                </a:solidFill>
                <a:cs typeface="+mn-cs"/>
              </a:rPr>
              <a:t>р</a:t>
            </a:r>
            <a:endParaRPr lang="de-DE" b="1" dirty="0">
              <a:solidFill>
                <a:schemeClr val="bg2"/>
              </a:solidFill>
              <a:cs typeface="+mn-cs"/>
            </a:endParaRPr>
          </a:p>
        </p:txBody>
      </p:sp>
      <p:sp>
        <p:nvSpPr>
          <p:cNvPr id="34" name="Textfeld 37"/>
          <p:cNvSpPr txBox="1"/>
          <p:nvPr/>
        </p:nvSpPr>
        <p:spPr>
          <a:xfrm>
            <a:off x="4956428" y="4498156"/>
            <a:ext cx="1415772" cy="646331"/>
          </a:xfrm>
          <a:prstGeom prst="rect">
            <a:avLst/>
          </a:prstGeom>
          <a:solidFill>
            <a:schemeClr val="tx2">
              <a:lumMod val="60000"/>
              <a:lumOff val="40000"/>
            </a:schemeClr>
          </a:solidFill>
          <a:ln w="3175">
            <a:solidFill>
              <a:schemeClr val="tx1"/>
            </a:solidFill>
          </a:ln>
        </p:spPr>
        <p:txBody>
          <a:bodyPr wrap="none">
            <a:spAutoFit/>
          </a:bodyPr>
          <a:lstStyle/>
          <a:p>
            <a:pPr>
              <a:defRPr/>
            </a:pPr>
            <a:r>
              <a:rPr lang="de-DE" b="1" dirty="0">
                <a:solidFill>
                  <a:schemeClr val="bg2"/>
                </a:solidFill>
                <a:cs typeface="+mn-cs"/>
              </a:rPr>
              <a:t>ISO Guide 67</a:t>
            </a:r>
          </a:p>
          <a:p>
            <a:pPr algn="ctr">
              <a:defRPr/>
            </a:pPr>
            <a:r>
              <a:rPr lang="de-DE" b="1" dirty="0" smtClean="0">
                <a:solidFill>
                  <a:schemeClr val="bg2"/>
                </a:solidFill>
                <a:cs typeface="+mn-cs"/>
              </a:rPr>
              <a:t>1981</a:t>
            </a:r>
            <a:r>
              <a:rPr lang="uk-UA" b="1" dirty="0" smtClean="0">
                <a:solidFill>
                  <a:schemeClr val="bg2"/>
                </a:solidFill>
                <a:cs typeface="+mn-cs"/>
              </a:rPr>
              <a:t>р</a:t>
            </a:r>
            <a:endParaRPr lang="de-DE" b="1" dirty="0">
              <a:solidFill>
                <a:schemeClr val="bg2"/>
              </a:solidFill>
              <a:cs typeface="+mn-cs"/>
            </a:endParaRPr>
          </a:p>
        </p:txBody>
      </p:sp>
      <p:cxnSp>
        <p:nvCxnSpPr>
          <p:cNvPr id="36" name="Elbow Connector 34"/>
          <p:cNvCxnSpPr>
            <a:endCxn id="33" idx="1"/>
          </p:cNvCxnSpPr>
          <p:nvPr/>
        </p:nvCxnSpPr>
        <p:spPr>
          <a:xfrm rot="16200000" flipH="1">
            <a:off x="4541639" y="3636595"/>
            <a:ext cx="480329" cy="349250"/>
          </a:xfrm>
          <a:prstGeom prst="bentConnector2">
            <a:avLst/>
          </a:prstGeom>
        </p:spPr>
        <p:style>
          <a:lnRef idx="2">
            <a:schemeClr val="accent1"/>
          </a:lnRef>
          <a:fillRef idx="0">
            <a:schemeClr val="accent1"/>
          </a:fillRef>
          <a:effectRef idx="1">
            <a:schemeClr val="accent1"/>
          </a:effectRef>
          <a:fontRef idx="minor">
            <a:schemeClr val="tx1"/>
          </a:fontRef>
        </p:style>
      </p:cxnSp>
      <p:cxnSp>
        <p:nvCxnSpPr>
          <p:cNvPr id="38" name="Elbow Connector 36"/>
          <p:cNvCxnSpPr>
            <a:endCxn id="34" idx="1"/>
          </p:cNvCxnSpPr>
          <p:nvPr/>
        </p:nvCxnSpPr>
        <p:spPr>
          <a:xfrm rot="16200000" flipH="1">
            <a:off x="4156670" y="4021564"/>
            <a:ext cx="1250266" cy="349250"/>
          </a:xfrm>
          <a:prstGeom prst="bentConnector2">
            <a:avLst/>
          </a:prstGeom>
        </p:spPr>
        <p:style>
          <a:lnRef idx="2">
            <a:schemeClr val="accent1"/>
          </a:lnRef>
          <a:fillRef idx="0">
            <a:schemeClr val="accent1"/>
          </a:fillRef>
          <a:effectRef idx="1">
            <a:schemeClr val="accent1"/>
          </a:effectRef>
          <a:fontRef idx="minor">
            <a:schemeClr val="tx1"/>
          </a:fontRef>
        </p:style>
      </p:cxnSp>
      <p:cxnSp>
        <p:nvCxnSpPr>
          <p:cNvPr id="40" name="Gerade Verbindung 12"/>
          <p:cNvCxnSpPr>
            <a:cxnSpLocks noChangeShapeType="1"/>
          </p:cNvCxnSpPr>
          <p:nvPr/>
        </p:nvCxnSpPr>
        <p:spPr bwMode="auto">
          <a:xfrm>
            <a:off x="7956376" y="1999857"/>
            <a:ext cx="0" cy="247650"/>
          </a:xfrm>
          <a:prstGeom prst="line">
            <a:avLst/>
          </a:prstGeom>
          <a:noFill/>
          <a:ln w="25400" algn="ctr">
            <a:solidFill>
              <a:schemeClr val="tx1"/>
            </a:solidFill>
            <a:round/>
            <a:headEnd/>
            <a:tailEnd/>
          </a:ln>
        </p:spPr>
      </p:cxnSp>
    </p:spTree>
    <p:extLst>
      <p:ext uri="{BB962C8B-B14F-4D97-AF65-F5344CB8AC3E}">
        <p14:creationId xmlns:p14="http://schemas.microsoft.com/office/powerpoint/2010/main" val="3971923051"/>
      </p:ext>
    </p:extLst>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17" name="Прямоугольник 16"/>
          <p:cNvSpPr/>
          <p:nvPr/>
        </p:nvSpPr>
        <p:spPr>
          <a:xfrm>
            <a:off x="1258888" y="3933825"/>
            <a:ext cx="6697662" cy="16557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a:solidFill>
                <a:prstClr val="white"/>
              </a:solidFill>
            </a:endParaRPr>
          </a:p>
        </p:txBody>
      </p:sp>
      <p:sp>
        <p:nvSpPr>
          <p:cNvPr id="7171" name="Заголовок 1"/>
          <p:cNvSpPr>
            <a:spLocks noGrp="1"/>
          </p:cNvSpPr>
          <p:nvPr>
            <p:ph type="ctrTitle"/>
          </p:nvPr>
        </p:nvSpPr>
        <p:spPr>
          <a:xfrm>
            <a:off x="827088" y="1628775"/>
            <a:ext cx="7772400" cy="1470025"/>
          </a:xfrm>
        </p:spPr>
        <p:txBody>
          <a:bodyPr/>
          <a:lstStyle/>
          <a:p>
            <a:pPr eaLnBrk="1" hangingPunct="1"/>
            <a:endParaRPr lang="en-GB" dirty="0" smtClean="0"/>
          </a:p>
        </p:txBody>
      </p:sp>
      <p:sp>
        <p:nvSpPr>
          <p:cNvPr id="7173" name="Line 4"/>
          <p:cNvSpPr>
            <a:spLocks noChangeShapeType="1"/>
          </p:cNvSpPr>
          <p:nvPr/>
        </p:nvSpPr>
        <p:spPr bwMode="auto">
          <a:xfrm>
            <a:off x="0" y="908050"/>
            <a:ext cx="9144000" cy="0"/>
          </a:xfrm>
          <a:prstGeom prst="line">
            <a:avLst/>
          </a:prstGeom>
          <a:noFill/>
          <a:ln w="76200">
            <a:solidFill>
              <a:srgbClr val="EFAE2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uk-UA" smtClean="0">
              <a:solidFill>
                <a:prstClr val="black"/>
              </a:solidFill>
              <a:cs typeface="Arial" charset="0"/>
            </a:endParaRPr>
          </a:p>
        </p:txBody>
      </p:sp>
      <p:sp>
        <p:nvSpPr>
          <p:cNvPr id="7174" name="Line 4"/>
          <p:cNvSpPr>
            <a:spLocks noChangeShapeType="1"/>
          </p:cNvSpPr>
          <p:nvPr/>
        </p:nvSpPr>
        <p:spPr bwMode="auto">
          <a:xfrm>
            <a:off x="0" y="3357563"/>
            <a:ext cx="9144000" cy="0"/>
          </a:xfrm>
          <a:prstGeom prst="line">
            <a:avLst/>
          </a:prstGeom>
          <a:noFill/>
          <a:ln w="76200">
            <a:solidFill>
              <a:srgbClr val="EFAE2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uk-UA" smtClean="0">
              <a:solidFill>
                <a:prstClr val="black"/>
              </a:solidFill>
              <a:cs typeface="Arial" charset="0"/>
            </a:endParaRPr>
          </a:p>
        </p:txBody>
      </p:sp>
      <p:pic>
        <p:nvPicPr>
          <p:cNvPr id="7175" name="Picture 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8400"/>
            <a:ext cx="914400" cy="609600"/>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6"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4513" y="6176963"/>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19" descr="uk-lgfla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2400" y="184150"/>
            <a:ext cx="877888"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8" name="Picture 6" descr="delarge"/>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35938" y="142875"/>
            <a:ext cx="838200"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9" name="Picture 10"/>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84313" y="4486275"/>
            <a:ext cx="12192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80" name="Picture 12" descr="BSI_STANDARD_RGB"/>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965450" y="4403725"/>
            <a:ext cx="1138238"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1" name="Picture 1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381500" y="4075113"/>
            <a:ext cx="858838"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2"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240338" y="4489450"/>
            <a:ext cx="1174750"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83" name="Picture 16"/>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457950" y="4518025"/>
            <a:ext cx="12954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Подзаголовок 4"/>
          <p:cNvSpPr>
            <a:spLocks noGrp="1"/>
          </p:cNvSpPr>
          <p:nvPr>
            <p:ph type="subTitle" idx="1"/>
          </p:nvPr>
        </p:nvSpPr>
        <p:spPr>
          <a:xfrm>
            <a:off x="1365250" y="6267450"/>
            <a:ext cx="6400800" cy="504825"/>
          </a:xfrm>
        </p:spPr>
        <p:txBody>
          <a:bodyPr rtlCol="0">
            <a:normAutofit/>
          </a:bodyPr>
          <a:lstStyle/>
          <a:p>
            <a:pPr eaLnBrk="1" fontAlgn="auto" hangingPunct="1">
              <a:lnSpc>
                <a:spcPct val="80000"/>
              </a:lnSpc>
              <a:spcAft>
                <a:spcPts val="0"/>
              </a:spcAft>
              <a:defRPr/>
            </a:pPr>
            <a:r>
              <a:rPr lang="uk-UA" sz="1200" b="1" dirty="0" smtClean="0">
                <a:solidFill>
                  <a:srgbClr val="EFAE20"/>
                </a:solidFill>
                <a:latin typeface="Verdana" pitchFamily="34" charset="0"/>
              </a:rPr>
              <a:t>Національне агентство з акредитації України </a:t>
            </a:r>
          </a:p>
          <a:p>
            <a:pPr eaLnBrk="1" fontAlgn="auto" hangingPunct="1">
              <a:spcAft>
                <a:spcPts val="0"/>
              </a:spcAft>
              <a:buFont typeface="Arial" pitchFamily="34" charset="0"/>
              <a:buNone/>
              <a:defRPr/>
            </a:pPr>
            <a:endParaRPr lang="uk-UA" sz="1200" dirty="0" smtClean="0"/>
          </a:p>
        </p:txBody>
      </p:sp>
      <p:sp>
        <p:nvSpPr>
          <p:cNvPr id="7185" name="Rectangle 18"/>
          <p:cNvSpPr>
            <a:spLocks noChangeArrowheads="1"/>
          </p:cNvSpPr>
          <p:nvPr/>
        </p:nvSpPr>
        <p:spPr bwMode="auto">
          <a:xfrm>
            <a:off x="1441450" y="188913"/>
            <a:ext cx="6248400" cy="671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lnSpc>
                <a:spcPct val="90000"/>
              </a:lnSpc>
              <a:spcBef>
                <a:spcPct val="20000"/>
              </a:spcBef>
              <a:spcAft>
                <a:spcPct val="0"/>
              </a:spcAft>
            </a:pPr>
            <a:r>
              <a:rPr lang="uk-UA" sz="1400" b="1" dirty="0" smtClean="0">
                <a:solidFill>
                  <a:prstClr val="white"/>
                </a:solidFill>
                <a:latin typeface="Verdana" pitchFamily="34" charset="0"/>
                <a:cs typeface="Arial" charset="0"/>
              </a:rPr>
              <a:t>Подальше посилення діяльності Національного агентства з акредитації України (НААУ) згідно європейської практики </a:t>
            </a:r>
            <a:r>
              <a:rPr lang="en-GB" sz="1400" b="1" dirty="0" smtClean="0">
                <a:solidFill>
                  <a:prstClr val="white"/>
                </a:solidFill>
                <a:latin typeface="Verdana" pitchFamily="34" charset="0"/>
                <a:cs typeface="Arial" charset="0"/>
              </a:rPr>
              <a:t>UA10/ENP-PCA/TR/24</a:t>
            </a:r>
          </a:p>
        </p:txBody>
      </p:sp>
      <p:sp>
        <p:nvSpPr>
          <p:cNvPr id="20" name="Title 1"/>
          <p:cNvSpPr txBox="1">
            <a:spLocks/>
          </p:cNvSpPr>
          <p:nvPr/>
        </p:nvSpPr>
        <p:spPr>
          <a:xfrm>
            <a:off x="-27732" y="980728"/>
            <a:ext cx="9144000" cy="2313384"/>
          </a:xfrm>
          <a:prstGeom prst="rect">
            <a:avLst/>
          </a:prstGeom>
          <a:solidFill>
            <a:sysClr val="window" lastClr="FFFFFF"/>
          </a:solidFill>
        </p:spPr>
        <p:txBody>
          <a:bodyPr vert="horz" lIns="91440" tIns="45720" rIns="91440" bIns="45720" rtlCol="0" anchor="ctr">
            <a:normAutofit/>
          </a:bodyPr>
          <a:lstStyle>
            <a:lvl1pPr algn="ctr" defTabSz="914400" rtl="0" eaLnBrk="1" latinLnBrk="0" hangingPunct="1">
              <a:lnSpc>
                <a:spcPct val="150000"/>
              </a:lnSpc>
              <a:spcBef>
                <a:spcPts val="6000"/>
              </a:spcBef>
              <a:buNone/>
              <a:defRPr sz="4400" kern="1200">
                <a:solidFill>
                  <a:srgbClr val="002060"/>
                </a:solidFill>
                <a:latin typeface="+mj-lt"/>
                <a:ea typeface="+mj-ea"/>
                <a:cs typeface="+mj-cs"/>
              </a:defRPr>
            </a:lvl1pPr>
          </a:lstStyle>
          <a:p>
            <a:r>
              <a:rPr lang="uk-UA" dirty="0" smtClean="0"/>
              <a:t>Перерва </a:t>
            </a:r>
            <a:endParaRPr lang="en-GB" sz="3600" dirty="0"/>
          </a:p>
        </p:txBody>
      </p:sp>
    </p:spTree>
    <p:extLst>
      <p:ext uri="{BB962C8B-B14F-4D97-AF65-F5344CB8AC3E}">
        <p14:creationId xmlns:p14="http://schemas.microsoft.com/office/powerpoint/2010/main" val="841428043"/>
      </p:ext>
    </p:extLst>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17" name="Прямоугольник 16"/>
          <p:cNvSpPr/>
          <p:nvPr/>
        </p:nvSpPr>
        <p:spPr>
          <a:xfrm>
            <a:off x="1258888" y="3933825"/>
            <a:ext cx="6697662" cy="16557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a:solidFill>
                <a:prstClr val="white"/>
              </a:solidFill>
            </a:endParaRPr>
          </a:p>
        </p:txBody>
      </p:sp>
      <p:sp>
        <p:nvSpPr>
          <p:cNvPr id="7171" name="Заголовок 1"/>
          <p:cNvSpPr>
            <a:spLocks noGrp="1"/>
          </p:cNvSpPr>
          <p:nvPr>
            <p:ph type="ctrTitle"/>
          </p:nvPr>
        </p:nvSpPr>
        <p:spPr>
          <a:xfrm>
            <a:off x="827088" y="1628775"/>
            <a:ext cx="7772400" cy="1470025"/>
          </a:xfrm>
        </p:spPr>
        <p:txBody>
          <a:bodyPr/>
          <a:lstStyle/>
          <a:p>
            <a:pPr eaLnBrk="1" hangingPunct="1"/>
            <a:endParaRPr lang="en-GB" dirty="0" smtClean="0"/>
          </a:p>
        </p:txBody>
      </p:sp>
      <p:sp>
        <p:nvSpPr>
          <p:cNvPr id="7173" name="Line 4"/>
          <p:cNvSpPr>
            <a:spLocks noChangeShapeType="1"/>
          </p:cNvSpPr>
          <p:nvPr/>
        </p:nvSpPr>
        <p:spPr bwMode="auto">
          <a:xfrm>
            <a:off x="0" y="908050"/>
            <a:ext cx="9144000" cy="0"/>
          </a:xfrm>
          <a:prstGeom prst="line">
            <a:avLst/>
          </a:prstGeom>
          <a:noFill/>
          <a:ln w="76200">
            <a:solidFill>
              <a:srgbClr val="EFAE2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uk-UA" smtClean="0">
              <a:solidFill>
                <a:prstClr val="black"/>
              </a:solidFill>
              <a:cs typeface="Arial" charset="0"/>
            </a:endParaRPr>
          </a:p>
        </p:txBody>
      </p:sp>
      <p:sp>
        <p:nvSpPr>
          <p:cNvPr id="7174" name="Line 4"/>
          <p:cNvSpPr>
            <a:spLocks noChangeShapeType="1"/>
          </p:cNvSpPr>
          <p:nvPr/>
        </p:nvSpPr>
        <p:spPr bwMode="auto">
          <a:xfrm>
            <a:off x="0" y="3357563"/>
            <a:ext cx="9144000" cy="0"/>
          </a:xfrm>
          <a:prstGeom prst="line">
            <a:avLst/>
          </a:prstGeom>
          <a:noFill/>
          <a:ln w="76200">
            <a:solidFill>
              <a:srgbClr val="EFAE2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uk-UA" smtClean="0">
              <a:solidFill>
                <a:prstClr val="black"/>
              </a:solidFill>
              <a:cs typeface="Arial" charset="0"/>
            </a:endParaRPr>
          </a:p>
        </p:txBody>
      </p:sp>
      <p:pic>
        <p:nvPicPr>
          <p:cNvPr id="7175" name="Picture 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8400"/>
            <a:ext cx="914400" cy="609600"/>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6"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4513" y="6176963"/>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19" descr="uk-lgfla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2400" y="184150"/>
            <a:ext cx="877888"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8" name="Picture 6" descr="delarge"/>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35938" y="142875"/>
            <a:ext cx="838200"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9" name="Picture 10"/>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84313" y="4486275"/>
            <a:ext cx="12192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80" name="Picture 12" descr="BSI_STANDARD_RGB"/>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965450" y="4403725"/>
            <a:ext cx="1138238"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1" name="Picture 1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381500" y="4075113"/>
            <a:ext cx="858838"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2"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240338" y="4489450"/>
            <a:ext cx="1174750"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83" name="Picture 16"/>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457950" y="4518025"/>
            <a:ext cx="12954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Подзаголовок 4"/>
          <p:cNvSpPr>
            <a:spLocks noGrp="1"/>
          </p:cNvSpPr>
          <p:nvPr>
            <p:ph type="subTitle" idx="1"/>
          </p:nvPr>
        </p:nvSpPr>
        <p:spPr>
          <a:xfrm>
            <a:off x="1365250" y="6267450"/>
            <a:ext cx="6400800" cy="504825"/>
          </a:xfrm>
        </p:spPr>
        <p:txBody>
          <a:bodyPr rtlCol="0">
            <a:normAutofit/>
          </a:bodyPr>
          <a:lstStyle/>
          <a:p>
            <a:pPr eaLnBrk="1" fontAlgn="auto" hangingPunct="1">
              <a:lnSpc>
                <a:spcPct val="80000"/>
              </a:lnSpc>
              <a:spcAft>
                <a:spcPts val="0"/>
              </a:spcAft>
              <a:defRPr/>
            </a:pPr>
            <a:r>
              <a:rPr lang="uk-UA" sz="1200" b="1" dirty="0" smtClean="0">
                <a:solidFill>
                  <a:srgbClr val="EFAE20"/>
                </a:solidFill>
                <a:latin typeface="Verdana" pitchFamily="34" charset="0"/>
              </a:rPr>
              <a:t>Національне агентство з акредитації України </a:t>
            </a:r>
          </a:p>
          <a:p>
            <a:pPr eaLnBrk="1" fontAlgn="auto" hangingPunct="1">
              <a:spcAft>
                <a:spcPts val="0"/>
              </a:spcAft>
              <a:buFont typeface="Arial" pitchFamily="34" charset="0"/>
              <a:buNone/>
              <a:defRPr/>
            </a:pPr>
            <a:endParaRPr lang="uk-UA" sz="1200" dirty="0" smtClean="0"/>
          </a:p>
        </p:txBody>
      </p:sp>
      <p:sp>
        <p:nvSpPr>
          <p:cNvPr id="7185" name="Rectangle 18"/>
          <p:cNvSpPr>
            <a:spLocks noChangeArrowheads="1"/>
          </p:cNvSpPr>
          <p:nvPr/>
        </p:nvSpPr>
        <p:spPr bwMode="auto">
          <a:xfrm>
            <a:off x="1441450" y="188913"/>
            <a:ext cx="6248400" cy="671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lnSpc>
                <a:spcPct val="90000"/>
              </a:lnSpc>
              <a:spcBef>
                <a:spcPct val="20000"/>
              </a:spcBef>
              <a:spcAft>
                <a:spcPct val="0"/>
              </a:spcAft>
            </a:pPr>
            <a:r>
              <a:rPr lang="uk-UA" sz="1400" b="1" dirty="0" smtClean="0">
                <a:solidFill>
                  <a:prstClr val="white"/>
                </a:solidFill>
                <a:latin typeface="Verdana" pitchFamily="34" charset="0"/>
                <a:cs typeface="Arial" charset="0"/>
              </a:rPr>
              <a:t>Подальше посилення діяльності Національного агентства з акредитації України (НААУ) згідно європейської практики </a:t>
            </a:r>
            <a:r>
              <a:rPr lang="en-GB" sz="1400" b="1" dirty="0" smtClean="0">
                <a:solidFill>
                  <a:prstClr val="white"/>
                </a:solidFill>
                <a:latin typeface="Verdana" pitchFamily="34" charset="0"/>
                <a:cs typeface="Arial" charset="0"/>
              </a:rPr>
              <a:t>UA10/ENP-PCA/TR/24</a:t>
            </a:r>
          </a:p>
        </p:txBody>
      </p:sp>
      <p:sp>
        <p:nvSpPr>
          <p:cNvPr id="20" name="Title 1"/>
          <p:cNvSpPr txBox="1">
            <a:spLocks/>
          </p:cNvSpPr>
          <p:nvPr/>
        </p:nvSpPr>
        <p:spPr>
          <a:xfrm>
            <a:off x="-27732" y="980728"/>
            <a:ext cx="9144000" cy="2313384"/>
          </a:xfrm>
          <a:prstGeom prst="rect">
            <a:avLst/>
          </a:prstGeom>
          <a:solidFill>
            <a:sysClr val="window" lastClr="FFFFFF"/>
          </a:solidFill>
        </p:spPr>
        <p:txBody>
          <a:bodyPr vert="horz" lIns="91440" tIns="45720" rIns="91440" bIns="45720" rtlCol="0" anchor="ctr">
            <a:normAutofit/>
          </a:bodyPr>
          <a:lstStyle>
            <a:lvl1pPr algn="ctr" defTabSz="914400" rtl="0" eaLnBrk="1" latinLnBrk="0" hangingPunct="1">
              <a:lnSpc>
                <a:spcPct val="150000"/>
              </a:lnSpc>
              <a:spcBef>
                <a:spcPts val="6000"/>
              </a:spcBef>
              <a:buNone/>
              <a:defRPr sz="4400" kern="1200">
                <a:solidFill>
                  <a:srgbClr val="002060"/>
                </a:solidFill>
                <a:latin typeface="+mj-lt"/>
                <a:ea typeface="+mj-ea"/>
                <a:cs typeface="+mj-cs"/>
              </a:defRPr>
            </a:lvl1pPr>
          </a:lstStyle>
          <a:p>
            <a:pPr marL="0" marR="0" lvl="0" indent="0" algn="ctr" defTabSz="914400" rtl="0" eaLnBrk="1" fontAlgn="auto" latinLnBrk="0" hangingPunct="1">
              <a:lnSpc>
                <a:spcPct val="150000"/>
              </a:lnSpc>
              <a:spcBef>
                <a:spcPts val="6000"/>
              </a:spcBef>
              <a:spcAft>
                <a:spcPts val="0"/>
              </a:spcAft>
              <a:buClrTx/>
              <a:buSzTx/>
              <a:buFontTx/>
              <a:buNone/>
              <a:tabLst/>
              <a:defRPr/>
            </a:pPr>
            <a:r>
              <a:rPr kumimoji="0" lang="ru-RU" sz="4400" b="0" i="0" u="none" strike="noStrike" kern="1200" cap="none" spc="0" normalizeH="0" baseline="0" noProof="0" smtClean="0">
                <a:ln>
                  <a:noFill/>
                </a:ln>
                <a:solidFill>
                  <a:srgbClr val="002060"/>
                </a:solidFill>
                <a:effectLst/>
                <a:uLnTx/>
                <a:uFillTx/>
                <a:latin typeface="Calibri"/>
                <a:ea typeface="+mj-ea"/>
                <a:cs typeface="+mj-cs"/>
              </a:rPr>
              <a:t>Модуль</a:t>
            </a:r>
            <a:r>
              <a:rPr kumimoji="0" lang="en-GB" sz="4400" b="0" i="0" u="none" strike="noStrike" kern="1200" cap="none" spc="0" normalizeH="0" baseline="0" noProof="0" dirty="0" smtClean="0">
                <a:ln>
                  <a:noFill/>
                </a:ln>
                <a:solidFill>
                  <a:srgbClr val="002060"/>
                </a:solidFill>
                <a:effectLst/>
                <a:uLnTx/>
                <a:uFillTx/>
                <a:latin typeface="Calibri"/>
                <a:ea typeface="+mj-ea"/>
                <a:cs typeface="+mj-cs"/>
              </a:rPr>
              <a:t> 2</a:t>
            </a:r>
            <a:br>
              <a:rPr kumimoji="0" lang="en-GB" sz="4400" b="0" i="0" u="none" strike="noStrike" kern="1200" cap="none" spc="0" normalizeH="0" baseline="0" noProof="0" dirty="0" smtClean="0">
                <a:ln>
                  <a:noFill/>
                </a:ln>
                <a:solidFill>
                  <a:srgbClr val="002060"/>
                </a:solidFill>
                <a:effectLst/>
                <a:uLnTx/>
                <a:uFillTx/>
                <a:latin typeface="Calibri"/>
                <a:ea typeface="+mj-ea"/>
                <a:cs typeface="+mj-cs"/>
              </a:rPr>
            </a:br>
            <a:r>
              <a:rPr kumimoji="0" lang="uk-UA" sz="3600" b="0" i="0" u="none" strike="noStrike" kern="1200" cap="none" spc="0" normalizeH="0" baseline="0" noProof="0" smtClean="0">
                <a:ln>
                  <a:noFill/>
                </a:ln>
                <a:solidFill>
                  <a:srgbClr val="002060"/>
                </a:solidFill>
                <a:effectLst/>
                <a:uLnTx/>
                <a:uFillTx/>
                <a:latin typeface="Calibri"/>
                <a:ea typeface="+mj-ea"/>
                <a:cs typeface="+mj-cs"/>
              </a:rPr>
              <a:t>Детальний розгляд </a:t>
            </a:r>
            <a:r>
              <a:rPr kumimoji="0" lang="en-GB" sz="3600" b="0" i="0" u="none" strike="noStrike" kern="1200" cap="none" spc="0" normalizeH="0" baseline="0" noProof="0" dirty="0" smtClean="0">
                <a:ln>
                  <a:noFill/>
                </a:ln>
                <a:solidFill>
                  <a:srgbClr val="002060"/>
                </a:solidFill>
                <a:effectLst/>
                <a:uLnTx/>
                <a:uFillTx/>
                <a:latin typeface="Calibri"/>
                <a:ea typeface="+mj-ea"/>
                <a:cs typeface="+mj-cs"/>
              </a:rPr>
              <a:t>ISO/IEC 17065</a:t>
            </a:r>
            <a:endParaRPr kumimoji="0" lang="en-GB" sz="3600" b="0" i="0" u="none" strike="noStrike" kern="1200" cap="none" spc="0" normalizeH="0" baseline="0" noProof="0" dirty="0">
              <a:ln>
                <a:noFill/>
              </a:ln>
              <a:solidFill>
                <a:srgbClr val="002060"/>
              </a:solidFill>
              <a:effectLst/>
              <a:uLnTx/>
              <a:uFillTx/>
              <a:latin typeface="Calibri"/>
              <a:ea typeface="+mj-ea"/>
              <a:cs typeface="+mj-cs"/>
            </a:endParaRPr>
          </a:p>
        </p:txBody>
      </p:sp>
    </p:spTree>
    <p:extLst>
      <p:ext uri="{BB962C8B-B14F-4D97-AF65-F5344CB8AC3E}">
        <p14:creationId xmlns:p14="http://schemas.microsoft.com/office/powerpoint/2010/main" val="953036719"/>
      </p:ext>
    </p:extLst>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Зміст </a:t>
            </a:r>
            <a:r>
              <a:rPr lang="en-US" dirty="0" smtClean="0"/>
              <a:t>ISO</a:t>
            </a:r>
            <a:r>
              <a:rPr lang="uk-UA" dirty="0" smtClean="0"/>
              <a:t>/</a:t>
            </a:r>
            <a:r>
              <a:rPr lang="en-US" dirty="0" smtClean="0"/>
              <a:t>IEC 17065</a:t>
            </a:r>
            <a:endParaRPr lang="en-US" dirty="0"/>
          </a:p>
        </p:txBody>
      </p:sp>
      <p:graphicFrame>
        <p:nvGraphicFramePr>
          <p:cNvPr id="9" name="Content Placeholder 8"/>
          <p:cNvGraphicFramePr>
            <a:graphicFrameLocks noGrp="1"/>
          </p:cNvGraphicFramePr>
          <p:nvPr>
            <p:ph idx="4294967295"/>
            <p:extLst>
              <p:ext uri="{D42A27DB-BD31-4B8C-83A1-F6EECF244321}">
                <p14:modId xmlns:p14="http://schemas.microsoft.com/office/powerpoint/2010/main" val="3948126851"/>
              </p:ext>
            </p:extLst>
          </p:nvPr>
        </p:nvGraphicFramePr>
        <p:xfrm>
          <a:off x="1187624" y="2276872"/>
          <a:ext cx="6696744" cy="41764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8437" name="Rectangle 9"/>
          <p:cNvSpPr>
            <a:spLocks noChangeArrowheads="1"/>
          </p:cNvSpPr>
          <p:nvPr/>
        </p:nvSpPr>
        <p:spPr bwMode="auto">
          <a:xfrm>
            <a:off x="395536" y="1494376"/>
            <a:ext cx="8064896" cy="646331"/>
          </a:xfrm>
          <a:prstGeom prst="rect">
            <a:avLst/>
          </a:prstGeom>
          <a:noFill/>
          <a:ln w="9525">
            <a:noFill/>
            <a:miter lim="800000"/>
            <a:headEnd/>
            <a:tailEnd/>
          </a:ln>
        </p:spPr>
        <p:txBody>
          <a:bodyPr wrap="square">
            <a:spAutoFit/>
          </a:bodyPr>
          <a:lstStyle/>
          <a:p>
            <a:pPr marL="285750" indent="-285750">
              <a:buFont typeface="Wingdings" pitchFamily="2" charset="2"/>
              <a:buChar char="Ø"/>
            </a:pPr>
            <a:r>
              <a:rPr lang="uk-UA" dirty="0" smtClean="0">
                <a:latin typeface="Helvetica" pitchFamily="34" charset="0"/>
              </a:rPr>
              <a:t>Стандарт було </a:t>
            </a:r>
            <a:r>
              <a:rPr lang="uk-UA" dirty="0" err="1" smtClean="0">
                <a:latin typeface="Helvetica" pitchFamily="34" charset="0"/>
              </a:rPr>
              <a:t>переструктуровано</a:t>
            </a:r>
            <a:r>
              <a:rPr lang="uk-UA" dirty="0" smtClean="0">
                <a:latin typeface="Helvetica" pitchFamily="34" charset="0"/>
              </a:rPr>
              <a:t> на основі загальної структури, прийнятої ІСО/КАСКО (8 розділів замість 15 як в Настанові ISO/IEC 65)</a:t>
            </a:r>
            <a:endParaRPr lang="uk-UA" dirty="0">
              <a:latin typeface="Helvetica" pitchFamily="34" charset="0"/>
            </a:endParaRP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Зміст</a:t>
            </a:r>
            <a:r>
              <a:rPr lang="de-DE" dirty="0" smtClean="0"/>
              <a:t> ISO</a:t>
            </a:r>
            <a:r>
              <a:rPr lang="uk-UA" dirty="0" smtClean="0"/>
              <a:t>/</a:t>
            </a:r>
            <a:r>
              <a:rPr lang="de-DE" dirty="0" smtClean="0"/>
              <a:t>IEC 17065</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70068084"/>
              </p:ext>
            </p:extLst>
          </p:nvPr>
        </p:nvGraphicFramePr>
        <p:xfrm>
          <a:off x="783431" y="2348880"/>
          <a:ext cx="7965033" cy="33843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461" name="Rectangle 6"/>
          <p:cNvSpPr>
            <a:spLocks noChangeArrowheads="1"/>
          </p:cNvSpPr>
          <p:nvPr/>
        </p:nvSpPr>
        <p:spPr bwMode="auto">
          <a:xfrm>
            <a:off x="783431" y="1556792"/>
            <a:ext cx="7577138" cy="1200329"/>
          </a:xfrm>
          <a:prstGeom prst="rect">
            <a:avLst/>
          </a:prstGeom>
          <a:noFill/>
          <a:ln w="9525">
            <a:noFill/>
            <a:miter lim="800000"/>
            <a:headEnd/>
            <a:tailEnd/>
          </a:ln>
        </p:spPr>
        <p:txBody>
          <a:bodyPr>
            <a:spAutoFit/>
          </a:bodyPr>
          <a:lstStyle/>
          <a:p>
            <a:pPr algn="ctr"/>
            <a:r>
              <a:rPr lang="uk-UA" dirty="0" smtClean="0"/>
              <a:t>ІСО/КАСКО прийняли ряд </a:t>
            </a:r>
            <a:r>
              <a:rPr lang="en-GB" dirty="0" smtClean="0"/>
              <a:t>PAS (</a:t>
            </a:r>
            <a:r>
              <a:rPr lang="uk-UA" dirty="0" smtClean="0"/>
              <a:t>загальнодоступних специфікацій</a:t>
            </a:r>
            <a:r>
              <a:rPr lang="en-GB" dirty="0" smtClean="0"/>
              <a:t>) (</a:t>
            </a:r>
            <a:r>
              <a:rPr lang="uk-UA" dirty="0" smtClean="0"/>
              <a:t>з </a:t>
            </a:r>
            <a:r>
              <a:rPr lang="en-GB" dirty="0" smtClean="0"/>
              <a:t>17001 </a:t>
            </a:r>
            <a:r>
              <a:rPr lang="uk-UA" dirty="0" smtClean="0"/>
              <a:t>по </a:t>
            </a:r>
            <a:r>
              <a:rPr lang="en-GB" dirty="0" smtClean="0"/>
              <a:t>17005)</a:t>
            </a:r>
            <a:r>
              <a:rPr lang="uk-UA" dirty="0" smtClean="0"/>
              <a:t>, де викладено обов'язковий та необов'язковий текст, котрий потрібно включати в стандарти, </a:t>
            </a:r>
            <a:r>
              <a:rPr lang="uk-UA" dirty="0"/>
              <a:t>розроблені </a:t>
            </a:r>
            <a:r>
              <a:rPr lang="uk-UA" dirty="0" smtClean="0"/>
              <a:t>ІСО/КАСКО, і які містять вимоги до:</a:t>
            </a:r>
            <a:endParaRPr lang="en-GB" dirty="0" smtClean="0"/>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Розділ</a:t>
            </a:r>
            <a:r>
              <a:rPr lang="en-US" dirty="0" smtClean="0"/>
              <a:t> 1: </a:t>
            </a:r>
            <a:r>
              <a:rPr lang="uk-UA" dirty="0"/>
              <a:t>С</a:t>
            </a:r>
            <a:r>
              <a:rPr lang="uk-UA" dirty="0" smtClean="0"/>
              <a:t>фера застосування</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4232137096"/>
              </p:ext>
            </p:extLst>
          </p:nvPr>
        </p:nvGraphicFramePr>
        <p:xfrm>
          <a:off x="395536" y="1484784"/>
          <a:ext cx="8278813" cy="47525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uk-UA" dirty="0" smtClean="0"/>
              <a:t>Зміни, внесенні в </a:t>
            </a:r>
            <a:r>
              <a:rPr lang="en-US" dirty="0" smtClean="0"/>
              <a:t>ISO/IEC 17065</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451358201"/>
              </p:ext>
            </p:extLst>
          </p:nvPr>
        </p:nvGraphicFramePr>
        <p:xfrm>
          <a:off x="397643" y="1600200"/>
          <a:ext cx="8278813"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normAutofit fontScale="90000"/>
          </a:bodyPr>
          <a:lstStyle/>
          <a:p>
            <a:r>
              <a:rPr lang="uk-UA" dirty="0" smtClean="0"/>
              <a:t>Розділ</a:t>
            </a:r>
            <a:r>
              <a:rPr lang="en-US" dirty="0" smtClean="0"/>
              <a:t> 2: </a:t>
            </a:r>
            <a:r>
              <a:rPr lang="uk-UA" dirty="0" smtClean="0"/>
              <a:t>Нормативні посилання</a:t>
            </a:r>
            <a:endParaRPr lang="en-US" dirty="0" smtClean="0"/>
          </a:p>
        </p:txBody>
      </p:sp>
      <p:graphicFrame>
        <p:nvGraphicFramePr>
          <p:cNvPr id="10" name="Diagram 9"/>
          <p:cNvGraphicFramePr/>
          <p:nvPr>
            <p:extLst>
              <p:ext uri="{D42A27DB-BD31-4B8C-83A1-F6EECF244321}">
                <p14:modId xmlns:p14="http://schemas.microsoft.com/office/powerpoint/2010/main" val="646702887"/>
              </p:ext>
            </p:extLst>
          </p:nvPr>
        </p:nvGraphicFramePr>
        <p:xfrm>
          <a:off x="395536" y="1916832"/>
          <a:ext cx="7776864" cy="36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Розділ </a:t>
            </a:r>
            <a:r>
              <a:rPr lang="en-US" dirty="0" smtClean="0"/>
              <a:t>3: </a:t>
            </a:r>
            <a:r>
              <a:rPr lang="uk-UA" dirty="0" smtClean="0"/>
              <a:t>Терміни та визначення </a:t>
            </a:r>
            <a:endParaRPr lang="en-US" dirty="0"/>
          </a:p>
        </p:txBody>
      </p:sp>
      <p:graphicFrame>
        <p:nvGraphicFramePr>
          <p:cNvPr id="7" name="Content Placeholder 6"/>
          <p:cNvGraphicFramePr>
            <a:graphicFrameLocks noGrp="1"/>
          </p:cNvGraphicFramePr>
          <p:nvPr>
            <p:ph idx="4294967295"/>
            <p:extLst>
              <p:ext uri="{D42A27DB-BD31-4B8C-83A1-F6EECF244321}">
                <p14:modId xmlns:p14="http://schemas.microsoft.com/office/powerpoint/2010/main" val="4174772817"/>
              </p:ext>
            </p:extLst>
          </p:nvPr>
        </p:nvGraphicFramePr>
        <p:xfrm>
          <a:off x="984993" y="2079958"/>
          <a:ext cx="7056784" cy="42762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787732" y="1315652"/>
            <a:ext cx="7525344" cy="646331"/>
          </a:xfrm>
          <a:prstGeom prst="rect">
            <a:avLst/>
          </a:prstGeom>
        </p:spPr>
        <p:txBody>
          <a:bodyPr wrap="square">
            <a:spAutoFit/>
          </a:bodyPr>
          <a:lstStyle/>
          <a:p>
            <a:pPr lvl="0" algn="ctr"/>
            <a:r>
              <a:rPr lang="uk-UA" dirty="0" smtClean="0">
                <a:latin typeface="Helvetica" pitchFamily="34" charset="0"/>
                <a:cs typeface="Helvetica" pitchFamily="34" charset="0"/>
              </a:rPr>
              <a:t>Розділ «Терміни та визначення» було вдосконалено з урахуванням визначень відповідно до </a:t>
            </a:r>
            <a:r>
              <a:rPr lang="en-US" dirty="0" smtClean="0">
                <a:latin typeface="Helvetica" pitchFamily="34" charset="0"/>
                <a:cs typeface="Helvetica" pitchFamily="34" charset="0"/>
              </a:rPr>
              <a:t>ISO/IEC 17000</a:t>
            </a:r>
            <a:endParaRPr lang="en-US" dirty="0">
              <a:latin typeface="Helvetica" pitchFamily="34" charset="0"/>
              <a:cs typeface="Helvetica" pitchFamily="34" charset="0"/>
            </a:endParaRPr>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normAutofit fontScale="90000"/>
          </a:bodyPr>
          <a:lstStyle/>
          <a:p>
            <a:r>
              <a:rPr lang="uk-UA" dirty="0" smtClean="0"/>
              <a:t>Розділ</a:t>
            </a:r>
            <a:r>
              <a:rPr lang="en-US" dirty="0" smtClean="0"/>
              <a:t> 4: </a:t>
            </a:r>
            <a:r>
              <a:rPr lang="uk-UA" dirty="0" smtClean="0"/>
              <a:t>Загальні вимоги </a:t>
            </a:r>
            <a:endParaRPr lang="en-US" dirty="0" smtClean="0"/>
          </a:p>
        </p:txBody>
      </p:sp>
      <p:graphicFrame>
        <p:nvGraphicFramePr>
          <p:cNvPr id="10" name="Diagram 9"/>
          <p:cNvGraphicFramePr/>
          <p:nvPr>
            <p:extLst>
              <p:ext uri="{D42A27DB-BD31-4B8C-83A1-F6EECF244321}">
                <p14:modId xmlns:p14="http://schemas.microsoft.com/office/powerpoint/2010/main" val="3872013960"/>
              </p:ext>
            </p:extLst>
          </p:nvPr>
        </p:nvGraphicFramePr>
        <p:xfrm>
          <a:off x="1403648" y="1916832"/>
          <a:ext cx="6840760" cy="36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uk-UA" smtClean="0"/>
              <a:t>Вступ</a:t>
            </a:r>
            <a:endParaRPr lang="en-GB" dirty="0"/>
          </a:p>
        </p:txBody>
      </p:sp>
      <p:sp>
        <p:nvSpPr>
          <p:cNvPr id="5" name="Text Placeholder 4"/>
          <p:cNvSpPr>
            <a:spLocks noGrp="1"/>
          </p:cNvSpPr>
          <p:nvPr>
            <p:ph type="body" sz="quarter" idx="13"/>
          </p:nvPr>
        </p:nvSpPr>
        <p:spPr/>
        <p:txBody>
          <a:bodyPr/>
          <a:lstStyle/>
          <a:p>
            <a:r>
              <a:rPr lang="uk-UA" smtClean="0"/>
              <a:t>Ім'я  </a:t>
            </a:r>
            <a:r>
              <a:rPr lang="uk-UA" smtClean="0">
                <a:solidFill>
                  <a:schemeClr val="tx2">
                    <a:lumMod val="75000"/>
                  </a:schemeClr>
                </a:solidFill>
              </a:rPr>
              <a:t>Філ Хіт</a:t>
            </a:r>
          </a:p>
          <a:p>
            <a:r>
              <a:rPr lang="uk-UA" smtClean="0"/>
              <a:t>Організація </a:t>
            </a:r>
            <a:r>
              <a:rPr lang="uk-UA" smtClean="0">
                <a:solidFill>
                  <a:schemeClr val="tx2">
                    <a:lumMod val="75000"/>
                  </a:schemeClr>
                </a:solidFill>
              </a:rPr>
              <a:t>Британський Інститут Стандартів, Великобританія </a:t>
            </a:r>
          </a:p>
          <a:p>
            <a:r>
              <a:rPr lang="uk-UA" smtClean="0"/>
              <a:t>Досвід	</a:t>
            </a:r>
            <a:r>
              <a:rPr lang="uk-UA" smtClean="0">
                <a:solidFill>
                  <a:schemeClr val="tx2">
                    <a:lumMod val="75000"/>
                  </a:schemeClr>
                </a:solidFill>
              </a:rPr>
              <a:t>8 років роботи в BSI, наразі є консультантом з інтегрованого менеджменту. Проводив тренінги в Великобританії, В’єтнамі, США, Maльті, Єгипті, Туреччині, Україні, Руанді</a:t>
            </a:r>
            <a:endParaRPr lang="uk-UA" dirty="0" smtClean="0">
              <a:solidFill>
                <a:schemeClr val="tx2">
                  <a:lumMod val="75000"/>
                </a:schemeClr>
              </a:solidFill>
            </a:endParaRPr>
          </a:p>
        </p:txBody>
      </p:sp>
    </p:spTree>
    <p:extLst>
      <p:ext uri="{BB962C8B-B14F-4D97-AF65-F5344CB8AC3E}">
        <p14:creationId xmlns:p14="http://schemas.microsoft.com/office/powerpoint/2010/main" val="2777936782"/>
      </p:ext>
    </p:extLst>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Знаки </a:t>
            </a:r>
            <a:r>
              <a:rPr lang="uk-UA" dirty="0"/>
              <a:t>відповідності </a:t>
            </a:r>
          </a:p>
        </p:txBody>
      </p:sp>
      <p:pic>
        <p:nvPicPr>
          <p:cNvPr id="3" name="Picture 2" descr="Green Deal.JPG"/>
          <p:cNvPicPr>
            <a:picLocks noChangeAspect="1"/>
          </p:cNvPicPr>
          <p:nvPr/>
        </p:nvPicPr>
        <p:blipFill>
          <a:blip r:embed="rId3" cstate="print"/>
          <a:stretch>
            <a:fillRect/>
          </a:stretch>
        </p:blipFill>
        <p:spPr>
          <a:xfrm>
            <a:off x="467544" y="1484784"/>
            <a:ext cx="1838325" cy="1676400"/>
          </a:xfrm>
          <a:prstGeom prst="rect">
            <a:avLst/>
          </a:prstGeom>
        </p:spPr>
      </p:pic>
      <p:pic>
        <p:nvPicPr>
          <p:cNvPr id="5" name="Picture 4" descr="ce"/>
          <p:cNvPicPr>
            <a:picLocks noChangeAspect="1" noChangeArrowheads="1"/>
          </p:cNvPicPr>
          <p:nvPr/>
        </p:nvPicPr>
        <p:blipFill>
          <a:blip r:embed="rId4" cstate="print"/>
          <a:srcRect/>
          <a:stretch>
            <a:fillRect/>
          </a:stretch>
        </p:blipFill>
        <p:spPr bwMode="auto">
          <a:xfrm>
            <a:off x="3719466" y="1700808"/>
            <a:ext cx="1693184" cy="1295574"/>
          </a:xfrm>
          <a:prstGeom prst="rect">
            <a:avLst/>
          </a:prstGeom>
          <a:noFill/>
          <a:ln w="9525">
            <a:noFill/>
            <a:miter lim="800000"/>
            <a:headEnd/>
            <a:tailEnd/>
          </a:ln>
        </p:spPr>
      </p:pic>
      <p:pic>
        <p:nvPicPr>
          <p:cNvPr id="7" name="Picture 6" descr="DIN.jpg"/>
          <p:cNvPicPr>
            <a:picLocks noChangeAspect="1"/>
          </p:cNvPicPr>
          <p:nvPr/>
        </p:nvPicPr>
        <p:blipFill>
          <a:blip r:embed="rId5" cstate="print"/>
          <a:stretch>
            <a:fillRect/>
          </a:stretch>
        </p:blipFill>
        <p:spPr>
          <a:xfrm>
            <a:off x="6815658" y="1916832"/>
            <a:ext cx="1428750" cy="933450"/>
          </a:xfrm>
          <a:prstGeom prst="rect">
            <a:avLst/>
          </a:prstGeom>
        </p:spPr>
      </p:pic>
      <p:pic>
        <p:nvPicPr>
          <p:cNvPr id="8" name="Picture 7" descr="Kitemark.jpg"/>
          <p:cNvPicPr>
            <a:picLocks noChangeAspect="1"/>
          </p:cNvPicPr>
          <p:nvPr/>
        </p:nvPicPr>
        <p:blipFill>
          <a:blip r:embed="rId6" cstate="print"/>
          <a:stretch>
            <a:fillRect/>
          </a:stretch>
        </p:blipFill>
        <p:spPr>
          <a:xfrm>
            <a:off x="1331640" y="3652837"/>
            <a:ext cx="2143125" cy="2143125"/>
          </a:xfrm>
          <a:prstGeom prst="rect">
            <a:avLst/>
          </a:prstGeom>
        </p:spPr>
      </p:pic>
      <p:pic>
        <p:nvPicPr>
          <p:cNvPr id="9" name="Picture 8" descr="Intertek.gif"/>
          <p:cNvPicPr>
            <a:picLocks noChangeAspect="1"/>
          </p:cNvPicPr>
          <p:nvPr/>
        </p:nvPicPr>
        <p:blipFill>
          <a:blip r:embed="rId7" cstate="print"/>
          <a:stretch>
            <a:fillRect/>
          </a:stretch>
        </p:blipFill>
        <p:spPr>
          <a:xfrm>
            <a:off x="5652120" y="3861048"/>
            <a:ext cx="1714500" cy="1714500"/>
          </a:xfrm>
          <a:prstGeom prst="rect">
            <a:avLst/>
          </a:prstGeom>
        </p:spPr>
      </p:pic>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smtClean="0"/>
              <a:t>Знаки відповідності </a:t>
            </a:r>
            <a:endParaRPr lang="en-GB" dirty="0"/>
          </a:p>
        </p:txBody>
      </p:sp>
      <p:pic>
        <p:nvPicPr>
          <p:cNvPr id="3" name="Picture 2" descr="UL mark.jpg"/>
          <p:cNvPicPr>
            <a:picLocks noChangeAspect="1"/>
          </p:cNvPicPr>
          <p:nvPr/>
        </p:nvPicPr>
        <p:blipFill>
          <a:blip r:embed="rId3" cstate="print"/>
          <a:stretch>
            <a:fillRect/>
          </a:stretch>
        </p:blipFill>
        <p:spPr>
          <a:xfrm>
            <a:off x="2361786" y="1340769"/>
            <a:ext cx="4392488" cy="5112568"/>
          </a:xfrm>
          <a:prstGeom prst="rect">
            <a:avLst/>
          </a:prstGeom>
        </p:spPr>
      </p:pic>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normAutofit fontScale="90000"/>
          </a:bodyPr>
          <a:lstStyle/>
          <a:p>
            <a:r>
              <a:rPr lang="uk-UA" dirty="0" smtClean="0"/>
              <a:t>Розділ</a:t>
            </a:r>
            <a:r>
              <a:rPr lang="en-US" dirty="0" smtClean="0"/>
              <a:t> 4.2: </a:t>
            </a:r>
            <a:r>
              <a:rPr lang="uk-UA" dirty="0" smtClean="0"/>
              <a:t>Неупередженість</a:t>
            </a:r>
            <a:endParaRPr lang="en-US" dirty="0" smtClean="0"/>
          </a:p>
        </p:txBody>
      </p:sp>
      <p:graphicFrame>
        <p:nvGraphicFramePr>
          <p:cNvPr id="10" name="Diagram 9"/>
          <p:cNvGraphicFramePr/>
          <p:nvPr>
            <p:extLst>
              <p:ext uri="{D42A27DB-BD31-4B8C-83A1-F6EECF244321}">
                <p14:modId xmlns:p14="http://schemas.microsoft.com/office/powerpoint/2010/main" val="2078040874"/>
              </p:ext>
            </p:extLst>
          </p:nvPr>
        </p:nvGraphicFramePr>
        <p:xfrm>
          <a:off x="971600" y="1794162"/>
          <a:ext cx="7704855" cy="40111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a:t>Неупередженість</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3311281389"/>
              </p:ext>
            </p:extLst>
          </p:nvPr>
        </p:nvGraphicFramePr>
        <p:xfrm>
          <a:off x="400444" y="1340768"/>
          <a:ext cx="8571060" cy="48574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a:t>Неупередженість</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2440776246"/>
              </p:ext>
            </p:extLst>
          </p:nvPr>
        </p:nvGraphicFramePr>
        <p:xfrm>
          <a:off x="406576" y="1484784"/>
          <a:ext cx="8425185" cy="47419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normAutofit fontScale="90000"/>
          </a:bodyPr>
          <a:lstStyle/>
          <a:p>
            <a:r>
              <a:rPr lang="uk-UA" dirty="0" smtClean="0"/>
              <a:t>Розділ</a:t>
            </a:r>
            <a:r>
              <a:rPr lang="en-US" dirty="0" smtClean="0"/>
              <a:t> 4: </a:t>
            </a:r>
            <a:r>
              <a:rPr lang="uk-UA" dirty="0" smtClean="0"/>
              <a:t>продовження</a:t>
            </a:r>
            <a:r>
              <a:rPr lang="en-US" dirty="0" smtClean="0"/>
              <a:t>…</a:t>
            </a:r>
          </a:p>
        </p:txBody>
      </p:sp>
      <p:sp>
        <p:nvSpPr>
          <p:cNvPr id="7" name="AutoShape 7"/>
          <p:cNvSpPr>
            <a:spLocks noChangeArrowheads="1"/>
          </p:cNvSpPr>
          <p:nvPr/>
        </p:nvSpPr>
        <p:spPr bwMode="auto">
          <a:xfrm>
            <a:off x="395536" y="1772816"/>
            <a:ext cx="2304256" cy="1008112"/>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 </a:t>
            </a:r>
            <a:r>
              <a:rPr lang="en-US" dirty="0" smtClean="0">
                <a:cs typeface="+mn-cs"/>
              </a:rPr>
              <a:t>4.3 </a:t>
            </a:r>
            <a:endParaRPr lang="en-US" dirty="0">
              <a:cs typeface="+mn-cs"/>
            </a:endParaRPr>
          </a:p>
          <a:p>
            <a:pPr algn="ctr" defTabSz="762000">
              <a:defRPr/>
            </a:pPr>
            <a:r>
              <a:rPr lang="uk-UA" dirty="0" smtClean="0">
                <a:cs typeface="+mn-cs"/>
              </a:rPr>
              <a:t>Відповідальність і </a:t>
            </a:r>
          </a:p>
          <a:p>
            <a:pPr algn="ctr" defTabSz="762000">
              <a:defRPr/>
            </a:pPr>
            <a:r>
              <a:rPr lang="uk-UA" dirty="0" smtClean="0">
                <a:cs typeface="+mn-cs"/>
              </a:rPr>
              <a:t>фінансування </a:t>
            </a:r>
            <a:endParaRPr lang="en-US" dirty="0">
              <a:cs typeface="+mn-cs"/>
            </a:endParaRPr>
          </a:p>
        </p:txBody>
      </p:sp>
      <p:graphicFrame>
        <p:nvGraphicFramePr>
          <p:cNvPr id="10" name="Diagram 9"/>
          <p:cNvGraphicFramePr/>
          <p:nvPr>
            <p:extLst>
              <p:ext uri="{D42A27DB-BD31-4B8C-83A1-F6EECF244321}">
                <p14:modId xmlns:p14="http://schemas.microsoft.com/office/powerpoint/2010/main" val="2147677419"/>
              </p:ext>
            </p:extLst>
          </p:nvPr>
        </p:nvGraphicFramePr>
        <p:xfrm>
          <a:off x="3131840" y="1628800"/>
          <a:ext cx="5779368" cy="32696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AutoShape 7"/>
          <p:cNvSpPr>
            <a:spLocks noChangeArrowheads="1"/>
          </p:cNvSpPr>
          <p:nvPr/>
        </p:nvSpPr>
        <p:spPr bwMode="auto">
          <a:xfrm>
            <a:off x="1187624" y="3033514"/>
            <a:ext cx="3240360" cy="971550"/>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a:t>Розділ </a:t>
            </a:r>
            <a:r>
              <a:rPr lang="de-DE" dirty="0" smtClean="0">
                <a:cs typeface="+mn-cs"/>
              </a:rPr>
              <a:t>4.4 </a:t>
            </a:r>
          </a:p>
          <a:p>
            <a:pPr algn="ctr" defTabSz="762000">
              <a:defRPr/>
            </a:pPr>
            <a:r>
              <a:rPr lang="uk-UA" dirty="0" smtClean="0">
                <a:cs typeface="+mn-cs"/>
              </a:rPr>
              <a:t>Виключення дискримінації</a:t>
            </a:r>
            <a:endParaRPr lang="en-US" dirty="0">
              <a:cs typeface="+mn-cs"/>
            </a:endParaRPr>
          </a:p>
        </p:txBody>
      </p:sp>
      <p:sp>
        <p:nvSpPr>
          <p:cNvPr id="11" name="AutoShape 7"/>
          <p:cNvSpPr>
            <a:spLocks noChangeArrowheads="1"/>
          </p:cNvSpPr>
          <p:nvPr/>
        </p:nvSpPr>
        <p:spPr bwMode="auto">
          <a:xfrm>
            <a:off x="2915816" y="4221088"/>
            <a:ext cx="2088232" cy="978446"/>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a:t>Розділ </a:t>
            </a:r>
            <a:r>
              <a:rPr lang="de-DE" dirty="0" smtClean="0">
                <a:cs typeface="+mn-cs"/>
              </a:rPr>
              <a:t>4.5 </a:t>
            </a:r>
            <a:endParaRPr lang="de-DE" dirty="0">
              <a:cs typeface="+mn-cs"/>
            </a:endParaRPr>
          </a:p>
          <a:p>
            <a:pPr algn="ctr" defTabSz="762000">
              <a:defRPr/>
            </a:pPr>
            <a:r>
              <a:rPr lang="uk-UA" dirty="0" smtClean="0">
                <a:cs typeface="+mn-cs"/>
              </a:rPr>
              <a:t>Конфіденційність</a:t>
            </a:r>
            <a:endParaRPr lang="en-US" dirty="0">
              <a:cs typeface="+mn-cs"/>
            </a:endParaRPr>
          </a:p>
        </p:txBody>
      </p:sp>
      <p:sp>
        <p:nvSpPr>
          <p:cNvPr id="12" name="AutoShape 7"/>
          <p:cNvSpPr>
            <a:spLocks noChangeArrowheads="1"/>
          </p:cNvSpPr>
          <p:nvPr/>
        </p:nvSpPr>
        <p:spPr bwMode="auto">
          <a:xfrm>
            <a:off x="4860032" y="5368503"/>
            <a:ext cx="2952328" cy="1012825"/>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a:t>Розділ </a:t>
            </a:r>
            <a:r>
              <a:rPr lang="de-DE" dirty="0" smtClean="0">
                <a:cs typeface="+mn-cs"/>
              </a:rPr>
              <a:t>4.6 </a:t>
            </a:r>
            <a:endParaRPr lang="de-DE" dirty="0">
              <a:cs typeface="+mn-cs"/>
            </a:endParaRPr>
          </a:p>
          <a:p>
            <a:pPr algn="ctr" defTabSz="762000">
              <a:defRPr/>
            </a:pPr>
            <a:r>
              <a:rPr lang="uk-UA" dirty="0" smtClean="0"/>
              <a:t>Загальнодоступна </a:t>
            </a:r>
          </a:p>
          <a:p>
            <a:pPr algn="ctr" defTabSz="762000">
              <a:defRPr/>
            </a:pPr>
            <a:r>
              <a:rPr lang="uk-UA" dirty="0" smtClean="0"/>
              <a:t>інформація</a:t>
            </a:r>
            <a:endParaRPr lang="en-US" dirty="0">
              <a:cs typeface="+mn-cs"/>
            </a:endParaRPr>
          </a:p>
        </p:txBody>
      </p:sp>
    </p:spTree>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normAutofit fontScale="90000"/>
          </a:bodyPr>
          <a:lstStyle/>
          <a:p>
            <a:r>
              <a:rPr lang="uk-UA" dirty="0" smtClean="0"/>
              <a:t>Розділ </a:t>
            </a:r>
            <a:r>
              <a:rPr lang="en-US" dirty="0" smtClean="0"/>
              <a:t>5: </a:t>
            </a:r>
            <a:r>
              <a:rPr lang="uk-UA" dirty="0" smtClean="0"/>
              <a:t>Структурні вимоги</a:t>
            </a:r>
            <a:endParaRPr lang="en-US" dirty="0" smtClean="0"/>
          </a:p>
        </p:txBody>
      </p:sp>
      <p:sp>
        <p:nvSpPr>
          <p:cNvPr id="7" name="AutoShape 7"/>
          <p:cNvSpPr>
            <a:spLocks noChangeArrowheads="1"/>
          </p:cNvSpPr>
          <p:nvPr/>
        </p:nvSpPr>
        <p:spPr bwMode="auto">
          <a:xfrm>
            <a:off x="395536" y="1763060"/>
            <a:ext cx="1852613" cy="938212"/>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 </a:t>
            </a:r>
            <a:r>
              <a:rPr lang="en-US" dirty="0" smtClean="0">
                <a:cs typeface="+mn-cs"/>
              </a:rPr>
              <a:t>5.1 </a:t>
            </a:r>
            <a:endParaRPr lang="en-US" dirty="0">
              <a:cs typeface="+mn-cs"/>
            </a:endParaRPr>
          </a:p>
          <a:p>
            <a:pPr algn="ctr" defTabSz="762000">
              <a:defRPr/>
            </a:pPr>
            <a:r>
              <a:rPr lang="uk-UA" dirty="0" smtClean="0">
                <a:cs typeface="+mn-cs"/>
              </a:rPr>
              <a:t>Організаційна </a:t>
            </a:r>
          </a:p>
          <a:p>
            <a:pPr algn="ctr" defTabSz="762000">
              <a:defRPr/>
            </a:pPr>
            <a:r>
              <a:rPr lang="uk-UA" dirty="0" smtClean="0">
                <a:cs typeface="+mn-cs"/>
              </a:rPr>
              <a:t>структура</a:t>
            </a:r>
            <a:endParaRPr lang="en-US" dirty="0">
              <a:cs typeface="+mn-cs"/>
            </a:endParaRPr>
          </a:p>
        </p:txBody>
      </p:sp>
      <p:graphicFrame>
        <p:nvGraphicFramePr>
          <p:cNvPr id="10" name="Diagram 9"/>
          <p:cNvGraphicFramePr/>
          <p:nvPr>
            <p:extLst>
              <p:ext uri="{D42A27DB-BD31-4B8C-83A1-F6EECF244321}">
                <p14:modId xmlns:p14="http://schemas.microsoft.com/office/powerpoint/2010/main" val="438957682"/>
              </p:ext>
            </p:extLst>
          </p:nvPr>
        </p:nvGraphicFramePr>
        <p:xfrm>
          <a:off x="2627784" y="1772816"/>
          <a:ext cx="6251621" cy="12961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AutoShape 7"/>
          <p:cNvSpPr>
            <a:spLocks noChangeArrowheads="1"/>
          </p:cNvSpPr>
          <p:nvPr/>
        </p:nvSpPr>
        <p:spPr bwMode="auto">
          <a:xfrm>
            <a:off x="395536" y="4232715"/>
            <a:ext cx="1852613" cy="1045915"/>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a:t>
            </a:r>
            <a:r>
              <a:rPr lang="en-US" dirty="0" smtClean="0">
                <a:cs typeface="+mn-cs"/>
              </a:rPr>
              <a:t> </a:t>
            </a:r>
            <a:r>
              <a:rPr lang="en-US" dirty="0">
                <a:cs typeface="+mn-cs"/>
              </a:rPr>
              <a:t>5.2</a:t>
            </a:r>
          </a:p>
          <a:p>
            <a:pPr algn="ctr" defTabSz="762000">
              <a:defRPr/>
            </a:pPr>
            <a:r>
              <a:rPr lang="en-US" dirty="0">
                <a:cs typeface="+mn-cs"/>
              </a:rPr>
              <a:t> </a:t>
            </a:r>
            <a:r>
              <a:rPr lang="uk-UA" dirty="0" smtClean="0">
                <a:cs typeface="+mn-cs"/>
              </a:rPr>
              <a:t>Забезпечення </a:t>
            </a:r>
          </a:p>
          <a:p>
            <a:pPr algn="ctr" defTabSz="762000">
              <a:defRPr/>
            </a:pPr>
            <a:r>
              <a:rPr lang="uk-UA" dirty="0" smtClean="0">
                <a:cs typeface="+mn-cs"/>
              </a:rPr>
              <a:t>неупередженості</a:t>
            </a:r>
            <a:endParaRPr lang="en-US" dirty="0">
              <a:cs typeface="+mn-cs"/>
            </a:endParaRPr>
          </a:p>
        </p:txBody>
      </p:sp>
      <p:grpSp>
        <p:nvGrpSpPr>
          <p:cNvPr id="2" name="Group 10"/>
          <p:cNvGrpSpPr>
            <a:grpSpLocks/>
          </p:cNvGrpSpPr>
          <p:nvPr/>
        </p:nvGrpSpPr>
        <p:grpSpPr bwMode="auto">
          <a:xfrm>
            <a:off x="2587625" y="3717033"/>
            <a:ext cx="6251575" cy="2367856"/>
            <a:chOff x="0" y="1545565"/>
            <a:chExt cx="6251620" cy="2112035"/>
          </a:xfrm>
        </p:grpSpPr>
        <p:sp>
          <p:nvSpPr>
            <p:cNvPr id="12" name="Rounded Rectangle 11"/>
            <p:cNvSpPr/>
            <p:nvPr/>
          </p:nvSpPr>
          <p:spPr>
            <a:xfrm>
              <a:off x="0" y="1545565"/>
              <a:ext cx="6251620" cy="211203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Rounded Rectangle 4"/>
            <p:cNvSpPr/>
            <p:nvPr/>
          </p:nvSpPr>
          <p:spPr>
            <a:xfrm>
              <a:off x="103189" y="1648707"/>
              <a:ext cx="6045244" cy="1905749"/>
            </a:xfrm>
            <a:prstGeom prst="rect">
              <a:avLst/>
            </a:prstGeom>
          </p:spPr>
          <p:style>
            <a:lnRef idx="0">
              <a:scrgbClr r="0" g="0" b="0"/>
            </a:lnRef>
            <a:fillRef idx="0">
              <a:scrgbClr r="0" g="0" b="0"/>
            </a:fillRef>
            <a:effectRef idx="0">
              <a:scrgbClr r="0" g="0" b="0"/>
            </a:effectRef>
            <a:fontRef idx="minor">
              <a:schemeClr val="lt1"/>
            </a:fontRef>
          </p:style>
          <p:txBody>
            <a:bodyPr lIns="68580" tIns="68580" rIns="68580" bIns="68580" spcCol="1270" anchor="ctr"/>
            <a:lstStyle/>
            <a:p>
              <a:pPr defTabSz="800100">
                <a:lnSpc>
                  <a:spcPct val="90000"/>
                </a:lnSpc>
                <a:spcAft>
                  <a:spcPct val="35000"/>
                </a:spcAft>
                <a:defRPr/>
              </a:pPr>
              <a:r>
                <a:rPr lang="uk-UA" dirty="0" smtClean="0">
                  <a:latin typeface="Helvetica" pitchFamily="34" charset="0"/>
                  <a:cs typeface="Helvetica" pitchFamily="34" charset="0"/>
                </a:rPr>
                <a:t>Значні зміни порівняно з Настановою ISO/IEC 65, вводиться механізм забезпечення неупередженості, котрий може бути представлений  </a:t>
              </a:r>
            </a:p>
            <a:p>
              <a:pPr marL="265113" indent="-176213" defTabSz="800100">
                <a:lnSpc>
                  <a:spcPct val="90000"/>
                </a:lnSpc>
                <a:spcAft>
                  <a:spcPct val="35000"/>
                </a:spcAft>
                <a:buFont typeface="Arial" pitchFamily="34" charset="0"/>
                <a:buChar char="•"/>
                <a:defRPr/>
              </a:pPr>
              <a:r>
                <a:rPr lang="uk-UA" dirty="0">
                  <a:latin typeface="Helvetica" pitchFamily="34" charset="0"/>
                  <a:cs typeface="Helvetica" pitchFamily="34" charset="0"/>
                </a:rPr>
                <a:t>к</a:t>
              </a:r>
              <a:r>
                <a:rPr lang="uk-UA" dirty="0" smtClean="0">
                  <a:latin typeface="Helvetica" pitchFamily="34" charset="0"/>
                  <a:cs typeface="Helvetica" pitchFamily="34" charset="0"/>
                </a:rPr>
                <a:t>омітетом, заснованим одним чи кількома органами з сертифікації </a:t>
              </a:r>
            </a:p>
            <a:p>
              <a:pPr marL="265113" indent="-176213" defTabSz="800100">
                <a:lnSpc>
                  <a:spcPct val="90000"/>
                </a:lnSpc>
                <a:spcAft>
                  <a:spcPct val="35000"/>
                </a:spcAft>
                <a:buFont typeface="Arial" pitchFamily="34" charset="0"/>
                <a:buChar char="•"/>
                <a:defRPr/>
              </a:pPr>
              <a:r>
                <a:rPr lang="uk-UA" dirty="0">
                  <a:latin typeface="Helvetica" pitchFamily="34" charset="0"/>
                  <a:cs typeface="Helvetica" pitchFamily="34" charset="0"/>
                </a:rPr>
                <a:t>к</a:t>
              </a:r>
              <a:r>
                <a:rPr lang="uk-UA" dirty="0" smtClean="0">
                  <a:latin typeface="Helvetica" pitchFamily="34" charset="0"/>
                  <a:cs typeface="Helvetica" pitchFamily="34" charset="0"/>
                </a:rPr>
                <a:t>омітетом, створеним власником схеми сертифікації </a:t>
              </a:r>
            </a:p>
            <a:p>
              <a:pPr marL="265113" indent="-176213" defTabSz="800100">
                <a:lnSpc>
                  <a:spcPct val="90000"/>
                </a:lnSpc>
                <a:spcAft>
                  <a:spcPct val="35000"/>
                </a:spcAft>
                <a:buFont typeface="Arial" pitchFamily="34" charset="0"/>
                <a:buChar char="•"/>
                <a:defRPr/>
              </a:pPr>
              <a:r>
                <a:rPr lang="uk-UA" dirty="0" smtClean="0">
                  <a:latin typeface="Helvetica" pitchFamily="34" charset="0"/>
                  <a:cs typeface="Helvetica" pitchFamily="34" charset="0"/>
                </a:rPr>
                <a:t>державним чи вповноваженим органом</a:t>
              </a:r>
              <a:endParaRPr lang="en-US" dirty="0">
                <a:latin typeface="Helvetica" pitchFamily="34" charset="0"/>
                <a:cs typeface="Helvetica" pitchFamily="34" charset="0"/>
              </a:endParaRPr>
            </a:p>
          </p:txBody>
        </p:sp>
      </p:grpSp>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uk-UA" sz="3200" dirty="0" smtClean="0"/>
              <a:t>Приклад юридичної особи в межах іншої структури </a:t>
            </a:r>
            <a:endParaRPr lang="en-US" sz="3200" dirty="0"/>
          </a:p>
        </p:txBody>
      </p:sp>
      <p:graphicFrame>
        <p:nvGraphicFramePr>
          <p:cNvPr id="6" name="Content Placeholder 6"/>
          <p:cNvGraphicFramePr>
            <a:graphicFrameLocks noGrp="1"/>
          </p:cNvGraphicFramePr>
          <p:nvPr>
            <p:ph idx="4294967295"/>
            <p:extLst>
              <p:ext uri="{D42A27DB-BD31-4B8C-83A1-F6EECF244321}">
                <p14:modId xmlns:p14="http://schemas.microsoft.com/office/powerpoint/2010/main" val="2628953337"/>
              </p:ext>
            </p:extLst>
          </p:nvPr>
        </p:nvGraphicFramePr>
        <p:xfrm>
          <a:off x="469651" y="1530350"/>
          <a:ext cx="8278813" cy="38735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8613" name="TextBox 2"/>
          <p:cNvSpPr txBox="1">
            <a:spLocks noChangeArrowheads="1"/>
          </p:cNvSpPr>
          <p:nvPr/>
        </p:nvSpPr>
        <p:spPr bwMode="auto">
          <a:xfrm>
            <a:off x="692150" y="5492750"/>
            <a:ext cx="7575550" cy="369332"/>
          </a:xfrm>
          <a:prstGeom prst="rect">
            <a:avLst/>
          </a:prstGeom>
          <a:noFill/>
          <a:ln w="9525">
            <a:noFill/>
            <a:miter lim="800000"/>
            <a:headEnd/>
            <a:tailEnd/>
          </a:ln>
        </p:spPr>
        <p:txBody>
          <a:bodyPr>
            <a:spAutoFit/>
          </a:bodyPr>
          <a:lstStyle/>
          <a:p>
            <a:r>
              <a:rPr lang="uk-UA" dirty="0" smtClean="0"/>
              <a:t>Тут показано можливе місце ООВ в рамках більшої організації</a:t>
            </a:r>
            <a:endParaRPr lang="en-US" dirty="0"/>
          </a:p>
        </p:txBody>
      </p:sp>
    </p:spTree>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normAutofit fontScale="90000"/>
          </a:bodyPr>
          <a:lstStyle/>
          <a:p>
            <a:r>
              <a:rPr lang="uk-UA" dirty="0" smtClean="0"/>
              <a:t>Розділ</a:t>
            </a:r>
            <a:r>
              <a:rPr lang="en-US" dirty="0" smtClean="0"/>
              <a:t> 6: </a:t>
            </a:r>
            <a:r>
              <a:rPr lang="uk-UA" dirty="0" smtClean="0"/>
              <a:t>Вимоги до ресурсів</a:t>
            </a:r>
            <a:endParaRPr lang="en-US" dirty="0" smtClean="0"/>
          </a:p>
        </p:txBody>
      </p:sp>
      <p:sp>
        <p:nvSpPr>
          <p:cNvPr id="7" name="AutoShape 7"/>
          <p:cNvSpPr>
            <a:spLocks noChangeArrowheads="1"/>
          </p:cNvSpPr>
          <p:nvPr/>
        </p:nvSpPr>
        <p:spPr bwMode="auto">
          <a:xfrm>
            <a:off x="395536" y="1761527"/>
            <a:ext cx="1852613" cy="939800"/>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en-US" dirty="0">
                <a:cs typeface="+mn-cs"/>
              </a:rPr>
              <a:t>6.1 </a:t>
            </a:r>
            <a:r>
              <a:rPr lang="uk-UA" dirty="0" smtClean="0">
                <a:cs typeface="+mn-cs"/>
              </a:rPr>
              <a:t>Персонал</a:t>
            </a:r>
            <a:endParaRPr lang="en-US" dirty="0">
              <a:cs typeface="+mn-cs"/>
            </a:endParaRPr>
          </a:p>
        </p:txBody>
      </p:sp>
      <p:graphicFrame>
        <p:nvGraphicFramePr>
          <p:cNvPr id="10" name="Diagram 9"/>
          <p:cNvGraphicFramePr/>
          <p:nvPr>
            <p:extLst>
              <p:ext uri="{D42A27DB-BD31-4B8C-83A1-F6EECF244321}">
                <p14:modId xmlns:p14="http://schemas.microsoft.com/office/powerpoint/2010/main" val="83329566"/>
              </p:ext>
            </p:extLst>
          </p:nvPr>
        </p:nvGraphicFramePr>
        <p:xfrm>
          <a:off x="2587579" y="1776640"/>
          <a:ext cx="6378757" cy="11370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AutoShape 7"/>
          <p:cNvSpPr>
            <a:spLocks noChangeArrowheads="1"/>
          </p:cNvSpPr>
          <p:nvPr/>
        </p:nvSpPr>
        <p:spPr bwMode="auto">
          <a:xfrm>
            <a:off x="395536" y="4150184"/>
            <a:ext cx="1852613" cy="938212"/>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en-US" dirty="0">
                <a:cs typeface="+mn-cs"/>
              </a:rPr>
              <a:t>6.2 </a:t>
            </a:r>
            <a:r>
              <a:rPr lang="uk-UA" dirty="0" smtClean="0"/>
              <a:t>Ресурси </a:t>
            </a:r>
          </a:p>
          <a:p>
            <a:pPr algn="ctr" defTabSz="762000">
              <a:defRPr/>
            </a:pPr>
            <a:r>
              <a:rPr lang="uk-UA" dirty="0" smtClean="0"/>
              <a:t>для оцінки </a:t>
            </a:r>
            <a:endParaRPr lang="en-US" dirty="0">
              <a:cs typeface="+mn-cs"/>
            </a:endParaRPr>
          </a:p>
        </p:txBody>
      </p:sp>
      <p:grpSp>
        <p:nvGrpSpPr>
          <p:cNvPr id="2" name="Group 10"/>
          <p:cNvGrpSpPr>
            <a:grpSpLocks/>
          </p:cNvGrpSpPr>
          <p:nvPr/>
        </p:nvGrpSpPr>
        <p:grpSpPr bwMode="auto">
          <a:xfrm>
            <a:off x="2519412" y="3649796"/>
            <a:ext cx="6448871" cy="2376264"/>
            <a:chOff x="0" y="1579366"/>
            <a:chExt cx="6251620" cy="1690307"/>
          </a:xfrm>
        </p:grpSpPr>
        <p:sp>
          <p:nvSpPr>
            <p:cNvPr id="12" name="Rounded Rectangle 11"/>
            <p:cNvSpPr/>
            <p:nvPr/>
          </p:nvSpPr>
          <p:spPr>
            <a:xfrm>
              <a:off x="0" y="1619096"/>
              <a:ext cx="6251620" cy="1650577"/>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Rounded Rectangle 4"/>
            <p:cNvSpPr/>
            <p:nvPr/>
          </p:nvSpPr>
          <p:spPr>
            <a:xfrm>
              <a:off x="93912" y="1579366"/>
              <a:ext cx="6089694" cy="1596248"/>
            </a:xfrm>
            <a:prstGeom prst="rect">
              <a:avLst/>
            </a:prstGeom>
          </p:spPr>
          <p:style>
            <a:lnRef idx="0">
              <a:scrgbClr r="0" g="0" b="0"/>
            </a:lnRef>
            <a:fillRef idx="0">
              <a:scrgbClr r="0" g="0" b="0"/>
            </a:fillRef>
            <a:effectRef idx="0">
              <a:scrgbClr r="0" g="0" b="0"/>
            </a:effectRef>
            <a:fontRef idx="minor">
              <a:schemeClr val="lt1"/>
            </a:fontRef>
          </p:style>
          <p:txBody>
            <a:bodyPr lIns="72390" tIns="72390" rIns="72390" bIns="72390" spcCol="1270" anchor="ctr"/>
            <a:lstStyle/>
            <a:p>
              <a:pPr defTabSz="844550">
                <a:lnSpc>
                  <a:spcPct val="90000"/>
                </a:lnSpc>
                <a:spcAft>
                  <a:spcPct val="35000"/>
                </a:spcAft>
                <a:defRPr/>
              </a:pPr>
              <a:r>
                <a:rPr lang="uk-UA" sz="2000" dirty="0" smtClean="0"/>
                <a:t>Значні зміни порівняно з Настановою 65 ISO/IEC: наводиться більш детальний опис внутрішніх і сторонніх ресурсів.  В Настанові 65 ISO/IEC  </a:t>
              </a:r>
              <a:r>
                <a:rPr lang="uk-UA" sz="2000" dirty="0" smtClean="0">
                  <a:solidFill>
                    <a:schemeClr val="bg1"/>
                  </a:solidFill>
                </a:rPr>
                <a:t>використання сторонніх ресурсів </a:t>
              </a:r>
              <a:r>
                <a:rPr lang="uk-UA" sz="2000" dirty="0" smtClean="0">
                  <a:solidFill>
                    <a:schemeClr val="tx1"/>
                  </a:solidFill>
                </a:rPr>
                <a:t>іменується «укладенням договору з субпідрядником». Внутрішніми ресурсами також можуть бути ресурси </a:t>
              </a:r>
              <a:r>
                <a:rPr lang="uk-UA" sz="2000" dirty="0" smtClean="0"/>
                <a:t>під прямим контролем органу з сертифікації. </a:t>
              </a:r>
            </a:p>
          </p:txBody>
        </p:sp>
      </p:grpSp>
    </p:spTree>
  </p:cSld>
  <p:clrMapOvr>
    <a:masterClrMapping/>
  </p:clrMapOvr>
  <p:transition>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Приклади ресурсів</a:t>
            </a:r>
            <a:endParaRPr lang="en-US" dirty="0"/>
          </a:p>
        </p:txBody>
      </p:sp>
      <p:grpSp>
        <p:nvGrpSpPr>
          <p:cNvPr id="3" name="Group 6"/>
          <p:cNvGrpSpPr/>
          <p:nvPr/>
        </p:nvGrpSpPr>
        <p:grpSpPr>
          <a:xfrm>
            <a:off x="1090122" y="3086345"/>
            <a:ext cx="1612468" cy="1422906"/>
            <a:chOff x="3865" y="2037099"/>
            <a:chExt cx="1612468" cy="1422906"/>
          </a:xfrm>
          <a:solidFill>
            <a:schemeClr val="accent2">
              <a:lumMod val="75000"/>
            </a:schemeClr>
          </a:solidFill>
        </p:grpSpPr>
        <p:sp>
          <p:nvSpPr>
            <p:cNvPr id="8" name="Rectangle 7"/>
            <p:cNvSpPr/>
            <p:nvPr/>
          </p:nvSpPr>
          <p:spPr>
            <a:xfrm>
              <a:off x="3865" y="2037099"/>
              <a:ext cx="1612468" cy="1422906"/>
            </a:xfrm>
            <a:prstGeom prst="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Rectangle 8"/>
            <p:cNvSpPr/>
            <p:nvPr/>
          </p:nvSpPr>
          <p:spPr>
            <a:xfrm>
              <a:off x="3865" y="2037099"/>
              <a:ext cx="1612468" cy="1422906"/>
            </a:xfrm>
            <a:prstGeom prst="rect">
              <a:avLst/>
            </a:prstGeom>
            <a:grpFill/>
          </p:spPr>
          <p:style>
            <a:lnRef idx="0">
              <a:scrgbClr r="0" g="0" b="0"/>
            </a:lnRef>
            <a:fillRef idx="0">
              <a:scrgbClr r="0" g="0" b="0"/>
            </a:fillRef>
            <a:effectRef idx="0">
              <a:scrgbClr r="0" g="0" b="0"/>
            </a:effectRef>
            <a:fontRef idx="minor">
              <a:schemeClr val="lt1"/>
            </a:fontRef>
          </p:style>
          <p:txBody>
            <a:bodyPr lIns="8890" tIns="8890" rIns="8890" bIns="8890" spcCol="1270" anchor="ctr"/>
            <a:lstStyle/>
            <a:p>
              <a:pPr algn="ctr" defTabSz="622300">
                <a:lnSpc>
                  <a:spcPct val="90000"/>
                </a:lnSpc>
                <a:spcAft>
                  <a:spcPct val="35000"/>
                </a:spcAft>
                <a:defRPr/>
              </a:pPr>
              <a:r>
                <a:rPr lang="uk-UA" sz="1400" b="1" dirty="0" smtClean="0"/>
                <a:t>Випробування за допомогою власних  ресурсів</a:t>
              </a:r>
              <a:r>
                <a:rPr lang="fr-CH" sz="1400" b="1" dirty="0" smtClean="0"/>
                <a:t> </a:t>
              </a:r>
              <a:r>
                <a:rPr lang="fr-CH" sz="1400" b="1" dirty="0"/>
                <a:t>/ </a:t>
              </a:r>
              <a:r>
                <a:rPr lang="uk-UA" sz="1400" b="1" dirty="0" smtClean="0"/>
                <a:t>обладнання</a:t>
              </a:r>
              <a:endParaRPr lang="fr-CH" sz="1400" b="1" dirty="0"/>
            </a:p>
          </p:txBody>
        </p:sp>
      </p:grpSp>
      <p:grpSp>
        <p:nvGrpSpPr>
          <p:cNvPr id="5" name="Group 9"/>
          <p:cNvGrpSpPr/>
          <p:nvPr/>
        </p:nvGrpSpPr>
        <p:grpSpPr>
          <a:xfrm>
            <a:off x="3099032" y="3086345"/>
            <a:ext cx="1612468" cy="1422906"/>
            <a:chOff x="1925751" y="2041340"/>
            <a:chExt cx="1612468" cy="1422906"/>
          </a:xfrm>
          <a:solidFill>
            <a:schemeClr val="accent2">
              <a:lumMod val="75000"/>
            </a:schemeClr>
          </a:solidFill>
        </p:grpSpPr>
        <p:sp>
          <p:nvSpPr>
            <p:cNvPr id="11" name="Rectangle 10"/>
            <p:cNvSpPr/>
            <p:nvPr/>
          </p:nvSpPr>
          <p:spPr>
            <a:xfrm>
              <a:off x="1925751" y="2041340"/>
              <a:ext cx="1612468" cy="1422906"/>
            </a:xfrm>
            <a:prstGeom prst="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2" name="Rectangle 11"/>
            <p:cNvSpPr/>
            <p:nvPr/>
          </p:nvSpPr>
          <p:spPr>
            <a:xfrm>
              <a:off x="1925751" y="2041340"/>
              <a:ext cx="1612468" cy="1422906"/>
            </a:xfrm>
            <a:prstGeom prst="rect">
              <a:avLst/>
            </a:prstGeom>
            <a:grpFill/>
          </p:spPr>
          <p:style>
            <a:lnRef idx="0">
              <a:scrgbClr r="0" g="0" b="0"/>
            </a:lnRef>
            <a:fillRef idx="0">
              <a:scrgbClr r="0" g="0" b="0"/>
            </a:fillRef>
            <a:effectRef idx="0">
              <a:scrgbClr r="0" g="0" b="0"/>
            </a:effectRef>
            <a:fontRef idx="minor">
              <a:schemeClr val="lt1"/>
            </a:fontRef>
          </p:style>
          <p:txBody>
            <a:bodyPr lIns="8890" tIns="8890" rIns="8890" bIns="8890" spcCol="1270" anchor="ctr"/>
            <a:lstStyle/>
            <a:p>
              <a:pPr algn="ctr" defTabSz="622300">
                <a:lnSpc>
                  <a:spcPct val="90000"/>
                </a:lnSpc>
                <a:spcAft>
                  <a:spcPct val="35000"/>
                </a:spcAft>
                <a:defRPr/>
              </a:pPr>
              <a:r>
                <a:rPr lang="uk-UA" sz="1400" b="1" dirty="0" smtClean="0"/>
                <a:t>Використання обладнання виробника</a:t>
              </a:r>
              <a:r>
                <a:rPr lang="fr-CH" sz="1400" b="1" dirty="0" smtClean="0"/>
                <a:t> (</a:t>
              </a:r>
              <a:r>
                <a:rPr lang="uk-UA" sz="1400" b="1" dirty="0" smtClean="0"/>
                <a:t>під контролем ОС</a:t>
              </a:r>
              <a:r>
                <a:rPr lang="fr-CH" sz="1400" b="1" dirty="0" smtClean="0"/>
                <a:t>)</a:t>
              </a:r>
              <a:endParaRPr lang="en-US" sz="1400" b="1" dirty="0"/>
            </a:p>
          </p:txBody>
        </p:sp>
      </p:grpSp>
      <p:grpSp>
        <p:nvGrpSpPr>
          <p:cNvPr id="6" name="Group 12"/>
          <p:cNvGrpSpPr/>
          <p:nvPr/>
        </p:nvGrpSpPr>
        <p:grpSpPr>
          <a:xfrm>
            <a:off x="4884320" y="3074469"/>
            <a:ext cx="1612468" cy="1446658"/>
            <a:chOff x="3906040" y="2060851"/>
            <a:chExt cx="1612468" cy="1446658"/>
          </a:xfrm>
          <a:solidFill>
            <a:schemeClr val="accent2">
              <a:lumMod val="75000"/>
            </a:schemeClr>
          </a:solidFill>
        </p:grpSpPr>
        <p:sp>
          <p:nvSpPr>
            <p:cNvPr id="14" name="Rectangle 13"/>
            <p:cNvSpPr/>
            <p:nvPr/>
          </p:nvSpPr>
          <p:spPr>
            <a:xfrm>
              <a:off x="3906040" y="2060851"/>
              <a:ext cx="1612468" cy="1446658"/>
            </a:xfrm>
            <a:prstGeom prst="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Rectangle 14"/>
            <p:cNvSpPr/>
            <p:nvPr/>
          </p:nvSpPr>
          <p:spPr>
            <a:xfrm>
              <a:off x="3906040" y="2060851"/>
              <a:ext cx="1612468" cy="1446658"/>
            </a:xfrm>
            <a:prstGeom prst="rect">
              <a:avLst/>
            </a:prstGeom>
            <a:grpFill/>
          </p:spPr>
          <p:style>
            <a:lnRef idx="0">
              <a:scrgbClr r="0" g="0" b="0"/>
            </a:lnRef>
            <a:fillRef idx="0">
              <a:scrgbClr r="0" g="0" b="0"/>
            </a:fillRef>
            <a:effectRef idx="0">
              <a:scrgbClr r="0" g="0" b="0"/>
            </a:effectRef>
            <a:fontRef idx="minor">
              <a:schemeClr val="lt1"/>
            </a:fontRef>
          </p:style>
          <p:txBody>
            <a:bodyPr lIns="8890" tIns="8890" rIns="8890" bIns="8890" spcCol="1270" anchor="ctr"/>
            <a:lstStyle/>
            <a:p>
              <a:pPr algn="ctr" defTabSz="622300">
                <a:lnSpc>
                  <a:spcPct val="90000"/>
                </a:lnSpc>
                <a:spcAft>
                  <a:spcPct val="35000"/>
                </a:spcAft>
                <a:defRPr/>
              </a:pPr>
              <a:r>
                <a:rPr lang="uk-UA" sz="1400" b="1" dirty="0" smtClean="0"/>
                <a:t>Протоколи випробувань від інших органів, відмінних від ОС</a:t>
              </a:r>
              <a:endParaRPr lang="en-US" sz="1400" b="1" dirty="0"/>
            </a:p>
          </p:txBody>
        </p:sp>
      </p:grpSp>
      <p:grpSp>
        <p:nvGrpSpPr>
          <p:cNvPr id="7" name="Group 15"/>
          <p:cNvGrpSpPr/>
          <p:nvPr/>
        </p:nvGrpSpPr>
        <p:grpSpPr>
          <a:xfrm>
            <a:off x="6631940" y="3106217"/>
            <a:ext cx="1612468" cy="1422906"/>
            <a:chOff x="5857127" y="2060851"/>
            <a:chExt cx="1612468" cy="1422906"/>
          </a:xfrm>
          <a:solidFill>
            <a:schemeClr val="accent2">
              <a:lumMod val="75000"/>
            </a:schemeClr>
          </a:solidFill>
        </p:grpSpPr>
        <p:sp>
          <p:nvSpPr>
            <p:cNvPr id="17" name="Rectangle 16"/>
            <p:cNvSpPr/>
            <p:nvPr/>
          </p:nvSpPr>
          <p:spPr>
            <a:xfrm>
              <a:off x="5857127" y="2060851"/>
              <a:ext cx="1612468" cy="1422906"/>
            </a:xfrm>
            <a:prstGeom prst="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Rectangle 17"/>
            <p:cNvSpPr/>
            <p:nvPr/>
          </p:nvSpPr>
          <p:spPr>
            <a:xfrm>
              <a:off x="5857127" y="2060851"/>
              <a:ext cx="1612468" cy="1422906"/>
            </a:xfrm>
            <a:prstGeom prst="rect">
              <a:avLst/>
            </a:prstGeom>
            <a:grpFill/>
          </p:spPr>
          <p:style>
            <a:lnRef idx="0">
              <a:scrgbClr r="0" g="0" b="0"/>
            </a:lnRef>
            <a:fillRef idx="0">
              <a:scrgbClr r="0" g="0" b="0"/>
            </a:fillRef>
            <a:effectRef idx="0">
              <a:scrgbClr r="0" g="0" b="0"/>
            </a:effectRef>
            <a:fontRef idx="minor">
              <a:schemeClr val="lt1"/>
            </a:fontRef>
          </p:style>
          <p:txBody>
            <a:bodyPr lIns="8890" tIns="8890" rIns="8890" bIns="8890" spcCol="1270" anchor="ctr"/>
            <a:lstStyle/>
            <a:p>
              <a:pPr algn="ctr" defTabSz="622300">
                <a:lnSpc>
                  <a:spcPct val="90000"/>
                </a:lnSpc>
                <a:spcAft>
                  <a:spcPct val="35000"/>
                </a:spcAft>
                <a:defRPr/>
              </a:pPr>
              <a:r>
                <a:rPr lang="uk-UA" sz="1400" b="1" dirty="0" smtClean="0"/>
                <a:t>Повний </a:t>
              </a:r>
              <a:r>
                <a:rPr lang="uk-UA" sz="1400" b="1" dirty="0" err="1" smtClean="0"/>
                <a:t>аутсорсинг</a:t>
              </a:r>
              <a:endParaRPr lang="en-US" sz="1400" b="1" dirty="0"/>
            </a:p>
          </p:txBody>
        </p:sp>
      </p:grpSp>
      <p:cxnSp>
        <p:nvCxnSpPr>
          <p:cNvPr id="19" name="Elbow Connector 18"/>
          <p:cNvCxnSpPr/>
          <p:nvPr/>
        </p:nvCxnSpPr>
        <p:spPr>
          <a:xfrm rot="5400000">
            <a:off x="3089651" y="1643857"/>
            <a:ext cx="249237" cy="2635250"/>
          </a:xfrm>
          <a:prstGeom prst="bentConnector3">
            <a:avLst>
              <a:gd name="adj1" fmla="val 50000"/>
            </a:avLst>
          </a:prstGeom>
          <a:ln>
            <a:solidFill>
              <a:schemeClr val="accent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5" name="Elbow Connector 24"/>
          <p:cNvCxnSpPr>
            <a:endCxn id="17" idx="0"/>
          </p:cNvCxnSpPr>
          <p:nvPr/>
        </p:nvCxnSpPr>
        <p:spPr>
          <a:xfrm>
            <a:off x="4531895" y="2962275"/>
            <a:ext cx="2906713" cy="144463"/>
          </a:xfrm>
          <a:prstGeom prst="bentConnector2">
            <a:avLst/>
          </a:prstGeom>
          <a:ln>
            <a:solidFill>
              <a:schemeClr val="accent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3723858" y="3033713"/>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9" name="Straight Connector 28"/>
          <p:cNvCxnSpPr>
            <a:stCxn id="11" idx="0"/>
          </p:cNvCxnSpPr>
          <p:nvPr/>
        </p:nvCxnSpPr>
        <p:spPr>
          <a:xfrm flipV="1">
            <a:off x="3904833" y="2962275"/>
            <a:ext cx="0" cy="123825"/>
          </a:xfrm>
          <a:prstGeom prst="line">
            <a:avLst/>
          </a:prstGeom>
          <a:ln>
            <a:solidFill>
              <a:schemeClr val="accent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a:endCxn id="14" idx="0"/>
          </p:cNvCxnSpPr>
          <p:nvPr/>
        </p:nvCxnSpPr>
        <p:spPr>
          <a:xfrm>
            <a:off x="5690770" y="2962275"/>
            <a:ext cx="0" cy="112713"/>
          </a:xfrm>
          <a:prstGeom prst="line">
            <a:avLst/>
          </a:prstGeom>
          <a:ln>
            <a:solidFill>
              <a:schemeClr val="accent2">
                <a:lumMod val="75000"/>
              </a:schemeClr>
            </a:solidFill>
          </a:ln>
        </p:spPr>
        <p:style>
          <a:lnRef idx="2">
            <a:schemeClr val="accent1"/>
          </a:lnRef>
          <a:fillRef idx="0">
            <a:schemeClr val="accent1"/>
          </a:fillRef>
          <a:effectRef idx="1">
            <a:schemeClr val="accent1"/>
          </a:effectRef>
          <a:fontRef idx="minor">
            <a:schemeClr val="tx1"/>
          </a:fontRef>
        </p:style>
      </p:cxnSp>
      <p:sp>
        <p:nvSpPr>
          <p:cNvPr id="66573" name="TextBox 5"/>
          <p:cNvSpPr txBox="1">
            <a:spLocks noChangeArrowheads="1"/>
          </p:cNvSpPr>
          <p:nvPr/>
        </p:nvSpPr>
        <p:spPr bwMode="auto">
          <a:xfrm>
            <a:off x="1147805" y="4794249"/>
            <a:ext cx="6808571" cy="369332"/>
          </a:xfrm>
          <a:prstGeom prst="rect">
            <a:avLst/>
          </a:prstGeom>
          <a:noFill/>
          <a:ln w="9525">
            <a:noFill/>
            <a:miter lim="800000"/>
            <a:headEnd/>
            <a:tailEnd/>
          </a:ln>
        </p:spPr>
        <p:txBody>
          <a:bodyPr wrap="square">
            <a:spAutoFit/>
          </a:bodyPr>
          <a:lstStyle/>
          <a:p>
            <a:pPr algn="ctr"/>
            <a:r>
              <a:rPr lang="uk-UA" dirty="0" smtClean="0"/>
              <a:t>Всі ці приклади наведені в 6 розділі стандарту</a:t>
            </a:r>
            <a:r>
              <a:rPr lang="fr-CH" dirty="0" smtClean="0"/>
              <a:t> </a:t>
            </a:r>
            <a:r>
              <a:rPr lang="fr-CH" dirty="0"/>
              <a:t>ISO/IEC 17065</a:t>
            </a:r>
            <a:endParaRPr lang="en-US" dirty="0"/>
          </a:p>
        </p:txBody>
      </p:sp>
      <p:sp>
        <p:nvSpPr>
          <p:cNvPr id="24" name="Rectangle 23"/>
          <p:cNvSpPr/>
          <p:nvPr/>
        </p:nvSpPr>
        <p:spPr>
          <a:xfrm>
            <a:off x="3639720" y="1922463"/>
            <a:ext cx="1731963" cy="914400"/>
          </a:xfrm>
          <a:prstGeom prst="rect">
            <a:avLst/>
          </a:prstGeom>
          <a:solidFill>
            <a:schemeClr val="accent2">
              <a:lumMod val="75000"/>
            </a:schemeClr>
          </a:solidFill>
        </p:spPr>
        <p:style>
          <a:lnRef idx="0">
            <a:scrgbClr r="0" g="0" b="0"/>
          </a:lnRef>
          <a:fillRef idx="0">
            <a:scrgbClr r="0" g="0" b="0"/>
          </a:fillRef>
          <a:effectRef idx="0">
            <a:scrgbClr r="0" g="0" b="0"/>
          </a:effectRef>
          <a:fontRef idx="minor">
            <a:schemeClr val="lt1"/>
          </a:fontRef>
        </p:style>
        <p:txBody>
          <a:bodyPr lIns="8890" tIns="8890" rIns="8890" bIns="8890" spcCol="1270" anchor="ctr"/>
          <a:lstStyle/>
          <a:p>
            <a:pPr algn="ctr" defTabSz="622300">
              <a:lnSpc>
                <a:spcPct val="90000"/>
              </a:lnSpc>
              <a:spcAft>
                <a:spcPct val="35000"/>
              </a:spcAft>
              <a:defRPr/>
            </a:pPr>
            <a:r>
              <a:rPr lang="uk-UA" b="1" dirty="0" smtClean="0"/>
              <a:t>Орган з сертифікації (ОС)</a:t>
            </a:r>
            <a:endParaRPr lang="en-US" b="1" dirty="0"/>
          </a:p>
        </p:txBody>
      </p:sp>
    </p:spTree>
    <p:extLst>
      <p:ext uri="{BB962C8B-B14F-4D97-AF65-F5344CB8AC3E}">
        <p14:creationId xmlns:p14="http://schemas.microsoft.com/office/powerpoint/2010/main" val="1263989263"/>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uk-UA" dirty="0" smtClean="0"/>
              <a:t>РОБОЧИЙ СЕМІНАР </a:t>
            </a:r>
            <a:endParaRPr lang="en-GB" dirty="0"/>
          </a:p>
        </p:txBody>
      </p:sp>
      <p:graphicFrame>
        <p:nvGraphicFramePr>
          <p:cNvPr id="5" name="Table 4"/>
          <p:cNvGraphicFramePr>
            <a:graphicFrameLocks noGrp="1"/>
          </p:cNvGraphicFramePr>
          <p:nvPr/>
        </p:nvGraphicFramePr>
        <p:xfrm>
          <a:off x="1259632" y="1397001"/>
          <a:ext cx="6624736" cy="5154419"/>
        </p:xfrm>
        <a:graphic>
          <a:graphicData uri="http://schemas.openxmlformats.org/drawingml/2006/table">
            <a:tbl>
              <a:tblPr/>
              <a:tblGrid>
                <a:gridCol w="1412403"/>
                <a:gridCol w="5212333"/>
              </a:tblGrid>
              <a:tr h="510862">
                <a:tc>
                  <a:txBody>
                    <a:bodyPr/>
                    <a:lstStyle/>
                    <a:p>
                      <a:pPr>
                        <a:spcAft>
                          <a:spcPts val="0"/>
                        </a:spcAft>
                      </a:pPr>
                      <a:r>
                        <a:rPr lang="uk-UA" sz="1400" dirty="0">
                          <a:latin typeface="Arial"/>
                          <a:ea typeface="Times New Roman"/>
                        </a:rPr>
                        <a:t>10:00 – 10:15  </a:t>
                      </a:r>
                      <a:endParaRPr lang="en-GB" sz="1400" dirty="0">
                        <a:latin typeface="Times New Roman"/>
                        <a:ea typeface="Times New Roman"/>
                      </a:endParaRPr>
                    </a:p>
                  </a:txBody>
                  <a:tcPr marL="64899" marR="64899" marT="0" marB="0">
                    <a:lnL>
                      <a:noFill/>
                    </a:lnL>
                    <a:lnR>
                      <a:noFill/>
                    </a:lnR>
                    <a:lnT>
                      <a:noFill/>
                    </a:lnT>
                    <a:lnB>
                      <a:noFill/>
                    </a:lnB>
                  </a:tcPr>
                </a:tc>
                <a:tc>
                  <a:txBody>
                    <a:bodyPr/>
                    <a:lstStyle/>
                    <a:p>
                      <a:pPr>
                        <a:spcAft>
                          <a:spcPts val="0"/>
                        </a:spcAft>
                      </a:pPr>
                      <a:r>
                        <a:rPr lang="uk-UA" sz="1400">
                          <a:latin typeface="Arial"/>
                          <a:ea typeface="Times New Roman"/>
                        </a:rPr>
                        <a:t>Відкриття та привітання учасників семінару. Цілі та задачі </a:t>
                      </a:r>
                      <a:endParaRPr lang="en-GB" sz="1400">
                        <a:latin typeface="Times New Roman"/>
                        <a:ea typeface="Times New Roman"/>
                      </a:endParaRPr>
                    </a:p>
                  </a:txBody>
                  <a:tcPr marL="64899" marR="64899" marT="0" marB="0">
                    <a:lnL>
                      <a:noFill/>
                    </a:lnL>
                    <a:lnR>
                      <a:noFill/>
                    </a:lnR>
                    <a:lnT>
                      <a:noFill/>
                    </a:lnT>
                    <a:lnB>
                      <a:noFill/>
                    </a:lnB>
                  </a:tcPr>
                </a:tc>
              </a:tr>
              <a:tr h="1050503">
                <a:tc>
                  <a:txBody>
                    <a:bodyPr/>
                    <a:lstStyle/>
                    <a:p>
                      <a:pPr>
                        <a:spcAft>
                          <a:spcPts val="0"/>
                        </a:spcAft>
                      </a:pPr>
                      <a:r>
                        <a:rPr lang="uk-UA" sz="1400" dirty="0">
                          <a:latin typeface="Arial"/>
                          <a:ea typeface="Times New Roman"/>
                        </a:rPr>
                        <a:t>10:15 – 11:00</a:t>
                      </a:r>
                      <a:endParaRPr lang="en-GB" sz="1400" dirty="0">
                        <a:latin typeface="Times New Roman"/>
                        <a:ea typeface="Times New Roman"/>
                      </a:endParaRPr>
                    </a:p>
                  </a:txBody>
                  <a:tcPr marL="64899" marR="64899" marT="0" marB="0">
                    <a:lnL>
                      <a:noFill/>
                    </a:lnL>
                    <a:lnR>
                      <a:noFill/>
                    </a:lnR>
                    <a:lnT>
                      <a:noFill/>
                    </a:lnT>
                    <a:lnB>
                      <a:noFill/>
                    </a:lnB>
                  </a:tcPr>
                </a:tc>
                <a:tc>
                  <a:txBody>
                    <a:bodyPr/>
                    <a:lstStyle/>
                    <a:p>
                      <a:pPr>
                        <a:spcAft>
                          <a:spcPts val="0"/>
                        </a:spcAft>
                      </a:pPr>
                      <a:r>
                        <a:rPr lang="uk-UA" sz="1400" b="1" u="sng" dirty="0">
                          <a:latin typeface="Arial"/>
                          <a:ea typeface="Times New Roman"/>
                        </a:rPr>
                        <a:t>Модуль 1: Загальний вступ до стандарту  </a:t>
                      </a:r>
                      <a:endParaRPr lang="en-GB" sz="1400" dirty="0">
                        <a:latin typeface="Times New Roman"/>
                        <a:ea typeface="Times New Roman"/>
                      </a:endParaRPr>
                    </a:p>
                    <a:p>
                      <a:pPr marL="342900" lvl="0" indent="-342900">
                        <a:spcAft>
                          <a:spcPts val="0"/>
                        </a:spcAft>
                        <a:buFont typeface="Symbol"/>
                        <a:buChar char=""/>
                      </a:pPr>
                      <a:r>
                        <a:rPr lang="uk-UA" sz="1400" dirty="0">
                          <a:latin typeface="Arial"/>
                          <a:ea typeface="Times New Roman"/>
                        </a:rPr>
                        <a:t>Основні терміни та визначення</a:t>
                      </a:r>
                      <a:endParaRPr lang="en-GB" sz="1400" dirty="0">
                        <a:latin typeface="Times New Roman"/>
                        <a:ea typeface="Times New Roman"/>
                      </a:endParaRPr>
                    </a:p>
                    <a:p>
                      <a:pPr marL="342900" lvl="0" indent="-342900">
                        <a:spcAft>
                          <a:spcPts val="0"/>
                        </a:spcAft>
                        <a:buFont typeface="Symbol"/>
                        <a:buChar char=""/>
                      </a:pPr>
                      <a:r>
                        <a:rPr lang="uk-UA" sz="1400" dirty="0">
                          <a:latin typeface="Arial"/>
                          <a:ea typeface="Times New Roman"/>
                        </a:rPr>
                        <a:t>Важливість та глобальний вплив сертифікації </a:t>
                      </a:r>
                      <a:endParaRPr lang="en-GB" sz="1400" dirty="0">
                        <a:latin typeface="Times New Roman"/>
                        <a:ea typeface="Times New Roman"/>
                      </a:endParaRPr>
                    </a:p>
                    <a:p>
                      <a:pPr marL="342900" lvl="0" indent="-342900">
                        <a:spcAft>
                          <a:spcPts val="0"/>
                        </a:spcAft>
                        <a:buFont typeface="Symbol"/>
                        <a:buChar char=""/>
                      </a:pPr>
                      <a:r>
                        <a:rPr lang="uk-UA" sz="1400" dirty="0">
                          <a:latin typeface="Arial"/>
                          <a:ea typeface="Times New Roman"/>
                        </a:rPr>
                        <a:t>Динаміка розвитку стандартів у сфері сертифікації продукції  </a:t>
                      </a:r>
                      <a:endParaRPr lang="en-GB" sz="1400" dirty="0">
                        <a:latin typeface="Times New Roman"/>
                        <a:ea typeface="Times New Roman"/>
                      </a:endParaRPr>
                    </a:p>
                  </a:txBody>
                  <a:tcPr marL="64899" marR="64899" marT="0" marB="0">
                    <a:lnL>
                      <a:noFill/>
                    </a:lnL>
                    <a:lnR>
                      <a:noFill/>
                    </a:lnR>
                    <a:lnT>
                      <a:noFill/>
                    </a:lnT>
                    <a:lnB>
                      <a:noFill/>
                    </a:lnB>
                  </a:tcPr>
                </a:tc>
              </a:tr>
              <a:tr h="1011136">
                <a:tc>
                  <a:txBody>
                    <a:bodyPr/>
                    <a:lstStyle/>
                    <a:p>
                      <a:pPr>
                        <a:spcAft>
                          <a:spcPts val="0"/>
                        </a:spcAft>
                      </a:pPr>
                      <a:r>
                        <a:rPr lang="uk-UA" sz="1400">
                          <a:latin typeface="Arial"/>
                          <a:ea typeface="Times New Roman"/>
                        </a:rPr>
                        <a:t>11:00 – 12:30</a:t>
                      </a:r>
                      <a:endParaRPr lang="en-GB" sz="1400">
                        <a:latin typeface="Times New Roman"/>
                        <a:ea typeface="Times New Roman"/>
                      </a:endParaRPr>
                    </a:p>
                  </a:txBody>
                  <a:tcPr marL="64899" marR="64899" marT="0" marB="0">
                    <a:lnL>
                      <a:noFill/>
                    </a:lnL>
                    <a:lnR>
                      <a:noFill/>
                    </a:lnR>
                    <a:lnT>
                      <a:noFill/>
                    </a:lnT>
                    <a:lnB>
                      <a:noFill/>
                    </a:lnB>
                  </a:tcPr>
                </a:tc>
                <a:tc>
                  <a:txBody>
                    <a:bodyPr/>
                    <a:lstStyle/>
                    <a:p>
                      <a:pPr>
                        <a:spcAft>
                          <a:spcPts val="0"/>
                        </a:spcAft>
                      </a:pPr>
                      <a:r>
                        <a:rPr lang="uk-UA" sz="1400" b="1" u="sng" dirty="0">
                          <a:latin typeface="Arial"/>
                          <a:ea typeface="Times New Roman"/>
                        </a:rPr>
                        <a:t>Модуль 2: Детальний розгляд стандарту ISO/IEC 17065</a:t>
                      </a:r>
                      <a:endParaRPr lang="en-GB" sz="1400" dirty="0">
                        <a:latin typeface="Times New Roman"/>
                        <a:ea typeface="Times New Roman"/>
                      </a:endParaRPr>
                    </a:p>
                    <a:p>
                      <a:pPr marL="342900" lvl="0" indent="-342900">
                        <a:spcAft>
                          <a:spcPts val="0"/>
                        </a:spcAft>
                        <a:buFont typeface="Symbol"/>
                        <a:buChar char=""/>
                      </a:pPr>
                      <a:r>
                        <a:rPr lang="uk-UA" sz="1400" dirty="0">
                          <a:latin typeface="Arial"/>
                          <a:ea typeface="Times New Roman"/>
                        </a:rPr>
                        <a:t>Зміст стандарту та огляд Розділів 1-6</a:t>
                      </a:r>
                      <a:endParaRPr lang="en-GB" sz="1400" dirty="0">
                        <a:latin typeface="Times New Roman"/>
                        <a:ea typeface="Times New Roman"/>
                      </a:endParaRPr>
                    </a:p>
                    <a:p>
                      <a:pPr marL="342900" lvl="0" indent="-342900">
                        <a:spcAft>
                          <a:spcPts val="0"/>
                        </a:spcAft>
                        <a:buFont typeface="Symbol"/>
                        <a:buChar char=""/>
                      </a:pPr>
                      <a:r>
                        <a:rPr lang="uk-UA" sz="1400" dirty="0">
                          <a:latin typeface="Arial"/>
                          <a:ea typeface="Times New Roman"/>
                        </a:rPr>
                        <a:t>Розділ 7: Вимоги до процесу</a:t>
                      </a:r>
                      <a:endParaRPr lang="en-GB" sz="1400" dirty="0">
                        <a:latin typeface="Times New Roman"/>
                        <a:ea typeface="Times New Roman"/>
                      </a:endParaRPr>
                    </a:p>
                    <a:p>
                      <a:pPr marL="342900" lvl="0" indent="-342900">
                        <a:spcAft>
                          <a:spcPts val="0"/>
                        </a:spcAft>
                        <a:buFont typeface="Symbol"/>
                        <a:buChar char=""/>
                      </a:pPr>
                      <a:r>
                        <a:rPr lang="uk-UA" sz="1400" dirty="0">
                          <a:latin typeface="Arial"/>
                          <a:ea typeface="Times New Roman"/>
                        </a:rPr>
                        <a:t>Розділ 8: Вимоги до системи менеджменту</a:t>
                      </a:r>
                      <a:endParaRPr lang="en-GB" sz="1400" dirty="0">
                        <a:latin typeface="Times New Roman"/>
                        <a:ea typeface="Times New Roman"/>
                      </a:endParaRPr>
                    </a:p>
                  </a:txBody>
                  <a:tcPr marL="64899" marR="64899" marT="0" marB="0">
                    <a:lnL>
                      <a:noFill/>
                    </a:lnL>
                    <a:lnR>
                      <a:noFill/>
                    </a:lnR>
                    <a:lnT>
                      <a:noFill/>
                    </a:lnT>
                    <a:lnB>
                      <a:noFill/>
                    </a:lnB>
                  </a:tcPr>
                </a:tc>
              </a:tr>
              <a:tr h="367686">
                <a:tc>
                  <a:txBody>
                    <a:bodyPr/>
                    <a:lstStyle/>
                    <a:p>
                      <a:pPr>
                        <a:spcAft>
                          <a:spcPts val="0"/>
                        </a:spcAft>
                      </a:pPr>
                      <a:r>
                        <a:rPr lang="uk-UA" sz="1400">
                          <a:latin typeface="Arial"/>
                          <a:ea typeface="Times New Roman"/>
                        </a:rPr>
                        <a:t>12:30 – 13:00</a:t>
                      </a:r>
                      <a:endParaRPr lang="en-GB" sz="1400">
                        <a:latin typeface="Times New Roman"/>
                        <a:ea typeface="Times New Roman"/>
                      </a:endParaRPr>
                    </a:p>
                  </a:txBody>
                  <a:tcPr marL="64899" marR="64899" marT="0" marB="0">
                    <a:lnL>
                      <a:noFill/>
                    </a:lnL>
                    <a:lnR>
                      <a:noFill/>
                    </a:lnR>
                    <a:lnT>
                      <a:noFill/>
                    </a:lnT>
                    <a:lnB>
                      <a:noFill/>
                    </a:lnB>
                  </a:tcPr>
                </a:tc>
                <a:tc>
                  <a:txBody>
                    <a:bodyPr/>
                    <a:lstStyle/>
                    <a:p>
                      <a:pPr>
                        <a:spcAft>
                          <a:spcPts val="0"/>
                        </a:spcAft>
                      </a:pPr>
                      <a:r>
                        <a:rPr lang="uk-UA" sz="1400" dirty="0">
                          <a:latin typeface="Arial"/>
                          <a:ea typeface="Times New Roman"/>
                        </a:rPr>
                        <a:t>Перерва </a:t>
                      </a:r>
                      <a:endParaRPr lang="en-GB" sz="1400" dirty="0">
                        <a:latin typeface="Times New Roman"/>
                        <a:ea typeface="Times New Roman"/>
                      </a:endParaRPr>
                    </a:p>
                  </a:txBody>
                  <a:tcPr marL="64899" marR="64899" marT="0" marB="0">
                    <a:lnL>
                      <a:noFill/>
                    </a:lnL>
                    <a:lnR>
                      <a:noFill/>
                    </a:lnR>
                    <a:lnT>
                      <a:noFill/>
                    </a:lnT>
                    <a:lnB>
                      <a:noFill/>
                    </a:lnB>
                  </a:tcPr>
                </a:tc>
              </a:tr>
              <a:tr h="919215">
                <a:tc>
                  <a:txBody>
                    <a:bodyPr/>
                    <a:lstStyle/>
                    <a:p>
                      <a:pPr>
                        <a:spcAft>
                          <a:spcPts val="0"/>
                        </a:spcAft>
                      </a:pPr>
                      <a:r>
                        <a:rPr lang="uk-UA" sz="1400">
                          <a:latin typeface="Arial"/>
                          <a:ea typeface="Times New Roman"/>
                        </a:rPr>
                        <a:t>13:00 – 13:30</a:t>
                      </a:r>
                      <a:endParaRPr lang="en-GB" sz="1400">
                        <a:latin typeface="Times New Roman"/>
                        <a:ea typeface="Times New Roman"/>
                      </a:endParaRPr>
                    </a:p>
                  </a:txBody>
                  <a:tcPr marL="64899" marR="64899" marT="0" marB="0">
                    <a:lnL>
                      <a:noFill/>
                    </a:lnL>
                    <a:lnR>
                      <a:noFill/>
                    </a:lnR>
                    <a:lnT>
                      <a:noFill/>
                    </a:lnT>
                    <a:lnB>
                      <a:noFill/>
                    </a:lnB>
                  </a:tcPr>
                </a:tc>
                <a:tc>
                  <a:txBody>
                    <a:bodyPr/>
                    <a:lstStyle/>
                    <a:p>
                      <a:pPr>
                        <a:spcAft>
                          <a:spcPts val="0"/>
                        </a:spcAft>
                      </a:pPr>
                      <a:r>
                        <a:rPr lang="uk-UA" sz="1400" b="1" u="sng" dirty="0">
                          <a:latin typeface="Arial"/>
                          <a:ea typeface="Times New Roman"/>
                        </a:rPr>
                        <a:t>Модуль 3: Приклади схем сертифікації</a:t>
                      </a:r>
                      <a:endParaRPr lang="en-GB" sz="1400" dirty="0">
                        <a:latin typeface="Times New Roman"/>
                        <a:ea typeface="Times New Roman"/>
                      </a:endParaRPr>
                    </a:p>
                    <a:p>
                      <a:pPr marL="342900" lvl="0" indent="-342900">
                        <a:spcAft>
                          <a:spcPts val="0"/>
                        </a:spcAft>
                        <a:buFont typeface="Symbol"/>
                        <a:buChar char=""/>
                      </a:pPr>
                      <a:r>
                        <a:rPr lang="uk-UA" sz="1400" dirty="0">
                          <a:latin typeface="Arial"/>
                          <a:ea typeface="Times New Roman"/>
                        </a:rPr>
                        <a:t>Схема сертифікації сільськогосподарської продукції</a:t>
                      </a:r>
                      <a:endParaRPr lang="en-GB" sz="1400" dirty="0">
                        <a:latin typeface="Times New Roman"/>
                        <a:ea typeface="Times New Roman"/>
                      </a:endParaRPr>
                    </a:p>
                    <a:p>
                      <a:pPr marL="342900" lvl="0" indent="-342900">
                        <a:spcAft>
                          <a:spcPts val="0"/>
                        </a:spcAft>
                        <a:buFont typeface="Symbol"/>
                        <a:buChar char=""/>
                      </a:pPr>
                      <a:r>
                        <a:rPr lang="uk-UA" sz="1400" dirty="0">
                          <a:latin typeface="Arial"/>
                          <a:ea typeface="Times New Roman"/>
                        </a:rPr>
                        <a:t>Схема сертифікації малої енергетики</a:t>
                      </a:r>
                      <a:endParaRPr lang="en-GB" sz="1400" dirty="0">
                        <a:latin typeface="Times New Roman"/>
                        <a:ea typeface="Times New Roman"/>
                      </a:endParaRPr>
                    </a:p>
                    <a:p>
                      <a:pPr marL="342900" lvl="0" indent="-342900">
                        <a:spcAft>
                          <a:spcPts val="0"/>
                        </a:spcAft>
                        <a:buFont typeface="Symbol"/>
                        <a:buChar char=""/>
                      </a:pPr>
                      <a:r>
                        <a:rPr lang="uk-UA" sz="1400" dirty="0">
                          <a:latin typeface="Arial"/>
                          <a:ea typeface="Times New Roman"/>
                        </a:rPr>
                        <a:t>Схема сертифікації юридичного співтовариства. </a:t>
                      </a:r>
                      <a:endParaRPr lang="en-GB" sz="1400" dirty="0">
                        <a:latin typeface="Times New Roman"/>
                        <a:ea typeface="Times New Roman"/>
                      </a:endParaRPr>
                    </a:p>
                  </a:txBody>
                  <a:tcPr marL="64899" marR="64899" marT="0" marB="0">
                    <a:lnL>
                      <a:noFill/>
                    </a:lnL>
                    <a:lnR>
                      <a:noFill/>
                    </a:lnR>
                    <a:lnT>
                      <a:noFill/>
                    </a:lnT>
                    <a:lnB>
                      <a:noFill/>
                    </a:lnB>
                  </a:tcPr>
                </a:tc>
              </a:tr>
              <a:tr h="630302">
                <a:tc>
                  <a:txBody>
                    <a:bodyPr/>
                    <a:lstStyle/>
                    <a:p>
                      <a:pPr>
                        <a:spcAft>
                          <a:spcPts val="0"/>
                        </a:spcAft>
                      </a:pPr>
                      <a:r>
                        <a:rPr lang="uk-UA" sz="1400">
                          <a:latin typeface="Arial"/>
                          <a:ea typeface="Times New Roman"/>
                        </a:rPr>
                        <a:t>13:30 – 14:00 </a:t>
                      </a:r>
                      <a:endParaRPr lang="en-GB" sz="1400">
                        <a:latin typeface="Times New Roman"/>
                        <a:ea typeface="Times New Roman"/>
                      </a:endParaRPr>
                    </a:p>
                  </a:txBody>
                  <a:tcPr marL="64899" marR="64899" marT="0" marB="0">
                    <a:lnL>
                      <a:noFill/>
                    </a:lnL>
                    <a:lnR>
                      <a:noFill/>
                    </a:lnR>
                    <a:lnT>
                      <a:noFill/>
                    </a:lnT>
                    <a:lnB>
                      <a:noFill/>
                    </a:lnB>
                  </a:tcPr>
                </a:tc>
                <a:tc>
                  <a:txBody>
                    <a:bodyPr/>
                    <a:lstStyle/>
                    <a:p>
                      <a:pPr>
                        <a:spcAft>
                          <a:spcPts val="0"/>
                        </a:spcAft>
                      </a:pPr>
                      <a:r>
                        <a:rPr lang="uk-UA" sz="1400" b="1" u="sng" dirty="0">
                          <a:latin typeface="Arial"/>
                          <a:ea typeface="Times New Roman"/>
                        </a:rPr>
                        <a:t>Модуль 4: Детальний розгляд відмінностей між Настановою ISO/IEC 65 та стандартом ISO/IEC 17065. Перехресні посилання.</a:t>
                      </a:r>
                      <a:endParaRPr lang="en-GB" sz="1400" dirty="0">
                        <a:latin typeface="Times New Roman"/>
                        <a:ea typeface="Times New Roman"/>
                      </a:endParaRPr>
                    </a:p>
                  </a:txBody>
                  <a:tcPr marL="64899" marR="64899" marT="0" marB="0">
                    <a:lnL>
                      <a:noFill/>
                    </a:lnL>
                    <a:lnR>
                      <a:noFill/>
                    </a:lnR>
                    <a:lnT>
                      <a:noFill/>
                    </a:lnT>
                    <a:lnB>
                      <a:noFill/>
                    </a:lnB>
                  </a:tcPr>
                </a:tc>
              </a:tr>
              <a:tr h="367686">
                <a:tc>
                  <a:txBody>
                    <a:bodyPr/>
                    <a:lstStyle/>
                    <a:p>
                      <a:pPr>
                        <a:spcAft>
                          <a:spcPts val="0"/>
                        </a:spcAft>
                      </a:pPr>
                      <a:r>
                        <a:rPr lang="uk-UA" sz="1400">
                          <a:latin typeface="Arial"/>
                          <a:ea typeface="Times New Roman"/>
                        </a:rPr>
                        <a:t>14:00 – 14:30</a:t>
                      </a:r>
                      <a:endParaRPr lang="en-GB" sz="1400">
                        <a:latin typeface="Times New Roman"/>
                        <a:ea typeface="Times New Roman"/>
                      </a:endParaRPr>
                    </a:p>
                  </a:txBody>
                  <a:tcPr marL="64899" marR="64899" marT="0" marB="0">
                    <a:lnL>
                      <a:noFill/>
                    </a:lnL>
                    <a:lnR>
                      <a:noFill/>
                    </a:lnR>
                    <a:lnT>
                      <a:noFill/>
                    </a:lnT>
                    <a:lnB>
                      <a:noFill/>
                    </a:lnB>
                  </a:tcPr>
                </a:tc>
                <a:tc>
                  <a:txBody>
                    <a:bodyPr/>
                    <a:lstStyle/>
                    <a:p>
                      <a:pPr>
                        <a:spcAft>
                          <a:spcPts val="0"/>
                        </a:spcAft>
                      </a:pPr>
                      <a:r>
                        <a:rPr lang="uk-UA" sz="1400" b="1" i="1" dirty="0">
                          <a:latin typeface="Arial"/>
                          <a:ea typeface="Times New Roman"/>
                        </a:rPr>
                        <a:t>Питання та відповіді</a:t>
                      </a:r>
                      <a:endParaRPr lang="en-GB" sz="1400" dirty="0">
                        <a:latin typeface="Times New Roman"/>
                        <a:ea typeface="Times New Roman"/>
                      </a:endParaRPr>
                    </a:p>
                  </a:txBody>
                  <a:tcPr marL="64899" marR="64899" marT="0" marB="0">
                    <a:lnL>
                      <a:noFill/>
                    </a:lnL>
                    <a:lnR>
                      <a:noFill/>
                    </a:lnR>
                    <a:lnT>
                      <a:noFill/>
                    </a:lnT>
                    <a:lnB>
                      <a:noFill/>
                    </a:lnB>
                  </a:tcPr>
                </a:tc>
              </a:tr>
              <a:tr h="270954">
                <a:tc>
                  <a:txBody>
                    <a:bodyPr/>
                    <a:lstStyle/>
                    <a:p>
                      <a:pPr>
                        <a:spcAft>
                          <a:spcPts val="0"/>
                        </a:spcAft>
                      </a:pPr>
                      <a:r>
                        <a:rPr lang="uk-UA" sz="1400">
                          <a:latin typeface="Arial"/>
                          <a:ea typeface="Times New Roman"/>
                        </a:rPr>
                        <a:t>14:30 	</a:t>
                      </a:r>
                      <a:endParaRPr lang="en-GB" sz="1400">
                        <a:latin typeface="Times New Roman"/>
                        <a:ea typeface="Times New Roman"/>
                      </a:endParaRPr>
                    </a:p>
                  </a:txBody>
                  <a:tcPr marL="64899" marR="64899" marT="0" marB="0">
                    <a:lnL>
                      <a:noFill/>
                    </a:lnL>
                    <a:lnR>
                      <a:noFill/>
                    </a:lnR>
                    <a:lnT>
                      <a:noFill/>
                    </a:lnT>
                    <a:lnB>
                      <a:noFill/>
                    </a:lnB>
                  </a:tcPr>
                </a:tc>
                <a:tc>
                  <a:txBody>
                    <a:bodyPr/>
                    <a:lstStyle/>
                    <a:p>
                      <a:pPr>
                        <a:spcAft>
                          <a:spcPts val="0"/>
                        </a:spcAft>
                      </a:pPr>
                      <a:r>
                        <a:rPr lang="uk-UA" sz="1400" dirty="0">
                          <a:latin typeface="Arial"/>
                          <a:ea typeface="Times New Roman"/>
                        </a:rPr>
                        <a:t>Закриття семінару</a:t>
                      </a:r>
                      <a:endParaRPr lang="en-GB" sz="1400" dirty="0">
                        <a:latin typeface="Times New Roman"/>
                        <a:ea typeface="Times New Roman"/>
                      </a:endParaRPr>
                    </a:p>
                  </a:txBody>
                  <a:tcPr marL="64899" marR="64899" marT="0" marB="0">
                    <a:lnL>
                      <a:noFill/>
                    </a:lnL>
                    <a:lnR>
                      <a:noFill/>
                    </a:lnR>
                    <a:lnT>
                      <a:noFill/>
                    </a:lnT>
                    <a:lnB>
                      <a:noFill/>
                    </a:lnB>
                  </a:tcPr>
                </a:tc>
              </a:tr>
            </a:tbl>
          </a:graphicData>
        </a:graphic>
      </p:graphicFrame>
    </p:spTree>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uk-UA" dirty="0" smtClean="0"/>
              <a:t>Розділ</a:t>
            </a:r>
            <a:r>
              <a:rPr lang="en-US" dirty="0" smtClean="0"/>
              <a:t> 6:</a:t>
            </a:r>
            <a:r>
              <a:rPr lang="uk-UA" dirty="0" smtClean="0"/>
              <a:t> Вимоги до ресурсів</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3110816134"/>
              </p:ext>
            </p:extLst>
          </p:nvPr>
        </p:nvGraphicFramePr>
        <p:xfrm>
          <a:off x="397643" y="1600200"/>
          <a:ext cx="8278813"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Приклади ресурсів і персоналу</a:t>
            </a:r>
            <a:endParaRPr lang="en-US" dirty="0"/>
          </a:p>
        </p:txBody>
      </p:sp>
      <p:graphicFrame>
        <p:nvGraphicFramePr>
          <p:cNvPr id="6" name="Diagram 1"/>
          <p:cNvGraphicFramePr>
            <a:graphicFrameLocks noGrp="1"/>
          </p:cNvGraphicFramePr>
          <p:nvPr>
            <p:ph idx="4294967295"/>
            <p:extLst>
              <p:ext uri="{D42A27DB-BD31-4B8C-83A1-F6EECF244321}">
                <p14:modId xmlns:p14="http://schemas.microsoft.com/office/powerpoint/2010/main" val="2896788655"/>
              </p:ext>
            </p:extLst>
          </p:nvPr>
        </p:nvGraphicFramePr>
        <p:xfrm>
          <a:off x="502418" y="1600200"/>
          <a:ext cx="8174038" cy="31480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7589" name="Rectangle 2"/>
          <p:cNvSpPr>
            <a:spLocks noChangeArrowheads="1"/>
          </p:cNvSpPr>
          <p:nvPr/>
        </p:nvSpPr>
        <p:spPr bwMode="auto">
          <a:xfrm>
            <a:off x="1371600" y="4992688"/>
            <a:ext cx="6518275" cy="369332"/>
          </a:xfrm>
          <a:prstGeom prst="rect">
            <a:avLst/>
          </a:prstGeom>
          <a:noFill/>
          <a:ln w="9525">
            <a:noFill/>
            <a:miter lim="800000"/>
            <a:headEnd/>
            <a:tailEnd/>
          </a:ln>
        </p:spPr>
        <p:txBody>
          <a:bodyPr>
            <a:spAutoFit/>
          </a:bodyPr>
          <a:lstStyle/>
          <a:p>
            <a:pPr algn="ctr"/>
            <a:r>
              <a:rPr lang="uk-UA" dirty="0" smtClean="0"/>
              <a:t>Всі ци приклади наведені в 6 Розділі стандарту</a:t>
            </a:r>
            <a:r>
              <a:rPr lang="fr-CH" dirty="0" smtClean="0"/>
              <a:t> </a:t>
            </a:r>
            <a:r>
              <a:rPr lang="fr-CH" dirty="0"/>
              <a:t>ISO/IEC 17065</a:t>
            </a:r>
            <a:endParaRPr lang="en-US" dirty="0"/>
          </a:p>
        </p:txBody>
      </p:sp>
    </p:spTree>
    <p:extLst>
      <p:ext uri="{BB962C8B-B14F-4D97-AF65-F5344CB8AC3E}">
        <p14:creationId xmlns:p14="http://schemas.microsoft.com/office/powerpoint/2010/main" val="3535521071"/>
      </p:ext>
    </p:extLst>
  </p:cSld>
  <p:clrMapOvr>
    <a:masterClrMapping/>
  </p:clrMapOvr>
  <p:transition>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uk-UA" sz="3200" dirty="0" smtClean="0"/>
              <a:t>Приклад можливого організаційного контролю</a:t>
            </a:r>
            <a:endParaRPr lang="en-US" sz="3200" dirty="0"/>
          </a:p>
        </p:txBody>
      </p:sp>
      <p:graphicFrame>
        <p:nvGraphicFramePr>
          <p:cNvPr id="6" name="Content Placeholder 6"/>
          <p:cNvGraphicFramePr>
            <a:graphicFrameLocks noGrp="1"/>
          </p:cNvGraphicFramePr>
          <p:nvPr>
            <p:ph idx="4294967295"/>
            <p:extLst>
              <p:ext uri="{D42A27DB-BD31-4B8C-83A1-F6EECF244321}">
                <p14:modId xmlns:p14="http://schemas.microsoft.com/office/powerpoint/2010/main" val="3673733133"/>
              </p:ext>
            </p:extLst>
          </p:nvPr>
        </p:nvGraphicFramePr>
        <p:xfrm>
          <a:off x="397643" y="1376363"/>
          <a:ext cx="8278813" cy="3921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9"/>
          <p:cNvSpPr txBox="1"/>
          <p:nvPr/>
        </p:nvSpPr>
        <p:spPr>
          <a:xfrm>
            <a:off x="649163" y="2332037"/>
            <a:ext cx="2448272" cy="1384995"/>
          </a:xfrm>
          <a:prstGeom prst="rect">
            <a:avLst/>
          </a:prstGeom>
          <a:solidFill>
            <a:schemeClr val="accent2">
              <a:lumMod val="40000"/>
              <a:lumOff val="60000"/>
            </a:schemeClr>
          </a:solidFill>
        </p:spPr>
        <p:txBody>
          <a:bodyPr wrap="square">
            <a:spAutoFit/>
          </a:bodyPr>
          <a:lstStyle/>
          <a:p>
            <a:pPr algn="ctr">
              <a:defRPr/>
            </a:pPr>
            <a:r>
              <a:rPr lang="uk-UA" sz="1400" i="1" dirty="0" smtClean="0">
                <a:solidFill>
                  <a:schemeClr val="bg1"/>
                </a:solidFill>
                <a:latin typeface="Helvetica" pitchFamily="34" charset="0"/>
                <a:cs typeface="Helvetica" pitchFamily="34" charset="0"/>
              </a:rPr>
              <a:t>Організаційний контроль означає нагляд за тим, щоб пов</a:t>
            </a:r>
            <a:r>
              <a:rPr lang="en-US" sz="1400" i="1" dirty="0" smtClean="0">
                <a:solidFill>
                  <a:schemeClr val="bg1"/>
                </a:solidFill>
                <a:latin typeface="Helvetica" pitchFamily="34" charset="0"/>
                <a:cs typeface="Helvetica" pitchFamily="34" charset="0"/>
              </a:rPr>
              <a:t>’</a:t>
            </a:r>
            <a:r>
              <a:rPr lang="uk-UA" sz="1400" i="1" dirty="0" smtClean="0">
                <a:solidFill>
                  <a:schemeClr val="bg1"/>
                </a:solidFill>
                <a:latin typeface="Helvetica" pitchFamily="34" charset="0"/>
                <a:cs typeface="Helvetica" pitchFamily="34" charset="0"/>
              </a:rPr>
              <a:t>язана компанія не впливала на особу при виконанні нею роботи для ОС</a:t>
            </a:r>
            <a:endParaRPr lang="en-US" sz="1400" i="1" dirty="0">
              <a:solidFill>
                <a:schemeClr val="bg1"/>
              </a:solidFill>
              <a:latin typeface="Helvetica" pitchFamily="34" charset="0"/>
              <a:cs typeface="Helvetica" pitchFamily="34" charset="0"/>
            </a:endParaRPr>
          </a:p>
        </p:txBody>
      </p:sp>
      <p:sp>
        <p:nvSpPr>
          <p:cNvPr id="8" name="Textfeld 8"/>
          <p:cNvSpPr txBox="1"/>
          <p:nvPr/>
        </p:nvSpPr>
        <p:spPr>
          <a:xfrm>
            <a:off x="6121771" y="2564904"/>
            <a:ext cx="1657350" cy="954107"/>
          </a:xfrm>
          <a:prstGeom prst="rect">
            <a:avLst/>
          </a:prstGeom>
          <a:solidFill>
            <a:schemeClr val="accent2">
              <a:lumMod val="40000"/>
              <a:lumOff val="60000"/>
            </a:schemeClr>
          </a:solidFill>
        </p:spPr>
        <p:txBody>
          <a:bodyPr>
            <a:spAutoFit/>
          </a:bodyPr>
          <a:lstStyle/>
          <a:p>
            <a:pPr algn="ctr">
              <a:defRPr/>
            </a:pPr>
            <a:r>
              <a:rPr lang="uk-UA" sz="1400" b="1" i="1" dirty="0" smtClean="0">
                <a:solidFill>
                  <a:schemeClr val="bg1"/>
                </a:solidFill>
                <a:latin typeface="Helvetica" pitchFamily="34" charset="0"/>
                <a:cs typeface="Helvetica" pitchFamily="34" charset="0"/>
              </a:rPr>
              <a:t>Договір </a:t>
            </a:r>
            <a:r>
              <a:rPr lang="uk-UA" sz="1400" i="1" dirty="0" smtClean="0">
                <a:solidFill>
                  <a:schemeClr val="bg1"/>
                </a:solidFill>
                <a:latin typeface="Helvetica" pitchFamily="34" charset="0"/>
                <a:cs typeface="Helvetica" pitchFamily="34" charset="0"/>
              </a:rPr>
              <a:t>про дотримання правил і процедур ОС</a:t>
            </a:r>
            <a:endParaRPr lang="de-DE" sz="1600" i="1" dirty="0">
              <a:solidFill>
                <a:schemeClr val="bg1"/>
              </a:solidFill>
              <a:latin typeface="Helvetica" pitchFamily="34" charset="0"/>
              <a:cs typeface="Helvetica" pitchFamily="34" charset="0"/>
            </a:endParaRPr>
          </a:p>
        </p:txBody>
      </p:sp>
      <p:sp>
        <p:nvSpPr>
          <p:cNvPr id="9" name="Textfeld 9"/>
          <p:cNvSpPr txBox="1"/>
          <p:nvPr/>
        </p:nvSpPr>
        <p:spPr>
          <a:xfrm>
            <a:off x="3799187" y="5011241"/>
            <a:ext cx="1616596" cy="307777"/>
          </a:xfrm>
          <a:prstGeom prst="rect">
            <a:avLst/>
          </a:prstGeom>
          <a:solidFill>
            <a:schemeClr val="accent2">
              <a:lumMod val="40000"/>
              <a:lumOff val="60000"/>
            </a:schemeClr>
          </a:solidFill>
        </p:spPr>
        <p:txBody>
          <a:bodyPr wrap="none">
            <a:spAutoFit/>
          </a:bodyPr>
          <a:lstStyle/>
          <a:p>
            <a:pPr algn="ctr">
              <a:defRPr/>
            </a:pPr>
            <a:r>
              <a:rPr lang="uk-UA" sz="1400" dirty="0" smtClean="0">
                <a:solidFill>
                  <a:schemeClr val="bg1"/>
                </a:solidFill>
                <a:latin typeface="Helvetica" pitchFamily="34" charset="0"/>
                <a:cs typeface="Helvetica" pitchFamily="34" charset="0"/>
              </a:rPr>
              <a:t>Трудовий договір</a:t>
            </a:r>
            <a:endParaRPr lang="de-DE" sz="1400" dirty="0">
              <a:solidFill>
                <a:schemeClr val="bg1"/>
              </a:solidFill>
              <a:latin typeface="Helvetica" pitchFamily="34" charset="0"/>
              <a:cs typeface="Helvetica" pitchFamily="34" charset="0"/>
            </a:endParaRPr>
          </a:p>
        </p:txBody>
      </p:sp>
      <p:sp>
        <p:nvSpPr>
          <p:cNvPr id="69640" name="TextBox 2"/>
          <p:cNvSpPr txBox="1">
            <a:spLocks noChangeArrowheads="1"/>
          </p:cNvSpPr>
          <p:nvPr/>
        </p:nvSpPr>
        <p:spPr bwMode="auto">
          <a:xfrm>
            <a:off x="579438" y="5511800"/>
            <a:ext cx="7845425" cy="646331"/>
          </a:xfrm>
          <a:prstGeom prst="rect">
            <a:avLst/>
          </a:prstGeom>
          <a:solidFill>
            <a:schemeClr val="bg1"/>
          </a:solidFill>
          <a:ln w="9525">
            <a:noFill/>
            <a:miter lim="800000"/>
            <a:headEnd/>
            <a:tailEnd/>
          </a:ln>
        </p:spPr>
        <p:txBody>
          <a:bodyPr>
            <a:spAutoFit/>
          </a:bodyPr>
          <a:lstStyle/>
          <a:p>
            <a:r>
              <a:rPr lang="uk-UA" dirty="0" smtClean="0"/>
              <a:t>Це стосується розділу </a:t>
            </a:r>
            <a:r>
              <a:rPr lang="fr-CH" dirty="0" smtClean="0"/>
              <a:t>7.6.4 </a:t>
            </a:r>
            <a:r>
              <a:rPr lang="uk-UA" dirty="0" smtClean="0"/>
              <a:t>стандарту </a:t>
            </a:r>
            <a:r>
              <a:rPr lang="fr-CH" dirty="0" smtClean="0"/>
              <a:t>ISO/IEC </a:t>
            </a:r>
            <a:r>
              <a:rPr lang="fr-CH" dirty="0"/>
              <a:t>17065. </a:t>
            </a:r>
            <a:r>
              <a:rPr lang="uk-UA" dirty="0" smtClean="0"/>
              <a:t>Це – одна з можливостей організаційного контролю з-поміж багатьох</a:t>
            </a:r>
            <a:endParaRPr lang="en-US" dirty="0"/>
          </a:p>
        </p:txBody>
      </p:sp>
    </p:spTree>
    <p:extLst>
      <p:ext uri="{BB962C8B-B14F-4D97-AF65-F5344CB8AC3E}">
        <p14:creationId xmlns:p14="http://schemas.microsoft.com/office/powerpoint/2010/main" val="2254195691"/>
      </p:ext>
    </p:extLst>
  </p:cSld>
  <p:clrMapOvr>
    <a:masterClrMapping/>
  </p:clrMapOvr>
  <p:transition>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a:t>Етапи</a:t>
            </a:r>
            <a:r>
              <a:rPr lang="en-US" dirty="0"/>
              <a:t> </a:t>
            </a:r>
            <a:r>
              <a:rPr lang="uk-UA" dirty="0"/>
              <a:t>процесу</a:t>
            </a:r>
            <a:r>
              <a:rPr lang="en-US" dirty="0"/>
              <a:t>/ </a:t>
            </a:r>
            <a:r>
              <a:rPr lang="uk-UA" dirty="0"/>
              <a:t>вимоги</a:t>
            </a:r>
            <a:endParaRPr lang="en-US" dirty="0"/>
          </a:p>
        </p:txBody>
      </p:sp>
      <p:graphicFrame>
        <p:nvGraphicFramePr>
          <p:cNvPr id="6" name="Inhaltsplatzhalter 6"/>
          <p:cNvGraphicFramePr>
            <a:graphicFrameLocks noGrp="1"/>
          </p:cNvGraphicFramePr>
          <p:nvPr>
            <p:ph idx="4294967295"/>
            <p:extLst>
              <p:ext uri="{D42A27DB-BD31-4B8C-83A1-F6EECF244321}">
                <p14:modId xmlns:p14="http://schemas.microsoft.com/office/powerpoint/2010/main" val="2964161670"/>
              </p:ext>
            </p:extLst>
          </p:nvPr>
        </p:nvGraphicFramePr>
        <p:xfrm>
          <a:off x="1475657" y="1607592"/>
          <a:ext cx="6552728" cy="4557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normAutofit fontScale="90000"/>
          </a:bodyPr>
          <a:lstStyle/>
          <a:p>
            <a:r>
              <a:rPr lang="uk-UA" dirty="0" smtClean="0"/>
              <a:t>Розділ </a:t>
            </a:r>
            <a:r>
              <a:rPr lang="en-US" dirty="0" smtClean="0"/>
              <a:t>7: </a:t>
            </a:r>
            <a:r>
              <a:rPr lang="uk-UA" dirty="0" smtClean="0"/>
              <a:t>Вимоги до процесу</a:t>
            </a:r>
            <a:endParaRPr lang="en-US" dirty="0" smtClean="0"/>
          </a:p>
        </p:txBody>
      </p:sp>
      <p:sp>
        <p:nvSpPr>
          <p:cNvPr id="7" name="AutoShape 7"/>
          <p:cNvSpPr>
            <a:spLocks noChangeArrowheads="1"/>
          </p:cNvSpPr>
          <p:nvPr/>
        </p:nvSpPr>
        <p:spPr bwMode="auto">
          <a:xfrm>
            <a:off x="379973" y="1766704"/>
            <a:ext cx="2059311" cy="939800"/>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 </a:t>
            </a:r>
            <a:r>
              <a:rPr lang="en-US" dirty="0" smtClean="0">
                <a:cs typeface="+mn-cs"/>
              </a:rPr>
              <a:t>7.1 </a:t>
            </a:r>
            <a:endParaRPr lang="en-US" dirty="0">
              <a:cs typeface="+mn-cs"/>
            </a:endParaRPr>
          </a:p>
          <a:p>
            <a:pPr algn="ctr" defTabSz="762000">
              <a:defRPr/>
            </a:pPr>
            <a:r>
              <a:rPr lang="uk-UA" dirty="0" smtClean="0">
                <a:cs typeface="+mn-cs"/>
              </a:rPr>
              <a:t>Схема</a:t>
            </a:r>
            <a:endParaRPr lang="en-US" dirty="0">
              <a:cs typeface="+mn-cs"/>
            </a:endParaRPr>
          </a:p>
        </p:txBody>
      </p:sp>
      <p:graphicFrame>
        <p:nvGraphicFramePr>
          <p:cNvPr id="10" name="Diagram 9"/>
          <p:cNvGraphicFramePr/>
          <p:nvPr>
            <p:extLst>
              <p:ext uri="{D42A27DB-BD31-4B8C-83A1-F6EECF244321}">
                <p14:modId xmlns:p14="http://schemas.microsoft.com/office/powerpoint/2010/main" val="134762470"/>
              </p:ext>
            </p:extLst>
          </p:nvPr>
        </p:nvGraphicFramePr>
        <p:xfrm>
          <a:off x="2731595" y="1772816"/>
          <a:ext cx="5872853" cy="1872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AutoShape 7"/>
          <p:cNvSpPr>
            <a:spLocks noChangeArrowheads="1"/>
          </p:cNvSpPr>
          <p:nvPr/>
        </p:nvSpPr>
        <p:spPr bwMode="auto">
          <a:xfrm>
            <a:off x="390591" y="4149080"/>
            <a:ext cx="2059310" cy="938212"/>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 </a:t>
            </a:r>
            <a:r>
              <a:rPr lang="en-US" dirty="0" smtClean="0">
                <a:cs typeface="+mn-cs"/>
              </a:rPr>
              <a:t>7.2/7.3 </a:t>
            </a:r>
            <a:endParaRPr lang="en-US" dirty="0">
              <a:cs typeface="+mn-cs"/>
            </a:endParaRPr>
          </a:p>
          <a:p>
            <a:pPr algn="ctr" defTabSz="762000">
              <a:defRPr/>
            </a:pPr>
            <a:r>
              <a:rPr lang="uk-UA" dirty="0" smtClean="0">
                <a:cs typeface="+mn-cs"/>
              </a:rPr>
              <a:t>Застосування </a:t>
            </a:r>
            <a:endParaRPr lang="en-US" dirty="0">
              <a:cs typeface="+mn-cs"/>
            </a:endParaRPr>
          </a:p>
        </p:txBody>
      </p:sp>
      <p:grpSp>
        <p:nvGrpSpPr>
          <p:cNvPr id="2" name="Group 10"/>
          <p:cNvGrpSpPr>
            <a:grpSpLocks/>
          </p:cNvGrpSpPr>
          <p:nvPr/>
        </p:nvGrpSpPr>
        <p:grpSpPr bwMode="auto">
          <a:xfrm>
            <a:off x="2731641" y="4027642"/>
            <a:ext cx="6016823" cy="1198562"/>
            <a:chOff x="0" y="1870926"/>
            <a:chExt cx="6251620" cy="1198080"/>
          </a:xfrm>
        </p:grpSpPr>
        <p:sp>
          <p:nvSpPr>
            <p:cNvPr id="12" name="Rounded Rectangle 11"/>
            <p:cNvSpPr/>
            <p:nvPr/>
          </p:nvSpPr>
          <p:spPr>
            <a:xfrm>
              <a:off x="0" y="1870926"/>
              <a:ext cx="6251620" cy="1198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Rounded Rectangle 4"/>
            <p:cNvSpPr/>
            <p:nvPr/>
          </p:nvSpPr>
          <p:spPr>
            <a:xfrm>
              <a:off x="58738" y="1929639"/>
              <a:ext cx="6134144" cy="1080653"/>
            </a:xfrm>
            <a:prstGeom prst="rect">
              <a:avLst/>
            </a:prstGeom>
          </p:spPr>
          <p:style>
            <a:lnRef idx="0">
              <a:scrgbClr r="0" g="0" b="0"/>
            </a:lnRef>
            <a:fillRef idx="0">
              <a:scrgbClr r="0" g="0" b="0"/>
            </a:fillRef>
            <a:effectRef idx="0">
              <a:scrgbClr r="0" g="0" b="0"/>
            </a:effectRef>
            <a:fontRef idx="minor">
              <a:schemeClr val="lt1"/>
            </a:fontRef>
          </p:style>
          <p:txBody>
            <a:bodyPr lIns="76200" tIns="76200" rIns="76200" bIns="76200" spcCol="1270" anchor="ctr"/>
            <a:lstStyle/>
            <a:p>
              <a:pPr defTabSz="889000">
                <a:lnSpc>
                  <a:spcPct val="90000"/>
                </a:lnSpc>
                <a:spcAft>
                  <a:spcPct val="35000"/>
                </a:spcAft>
                <a:defRPr/>
              </a:pPr>
              <a:r>
                <a:rPr lang="uk-UA" sz="2000" dirty="0" smtClean="0"/>
                <a:t>Розділ 8.2 Настанови 65 </a:t>
              </a:r>
              <a:r>
                <a:rPr lang="en-US" sz="2000" dirty="0" smtClean="0"/>
                <a:t>ISO/IEC</a:t>
              </a:r>
              <a:r>
                <a:rPr lang="uk-UA" sz="2000" dirty="0" smtClean="0"/>
                <a:t>, що стосується заявок, в стандарті </a:t>
              </a:r>
              <a:r>
                <a:rPr lang="en-US" sz="2000" dirty="0" smtClean="0"/>
                <a:t>ISO/IEC </a:t>
              </a:r>
              <a:r>
                <a:rPr lang="en-US" sz="2000" dirty="0"/>
                <a:t>17065 </a:t>
              </a:r>
              <a:r>
                <a:rPr lang="uk-UA" sz="2000" dirty="0" smtClean="0"/>
                <a:t>замінений  розділами 7.2 </a:t>
              </a:r>
              <a:r>
                <a:rPr lang="en-US" sz="2000" dirty="0" smtClean="0"/>
                <a:t>“</a:t>
              </a:r>
              <a:r>
                <a:rPr lang="uk-UA" sz="2000" dirty="0"/>
                <a:t>З</a:t>
              </a:r>
              <a:r>
                <a:rPr lang="uk-UA" sz="2000" dirty="0" smtClean="0"/>
                <a:t>аявка</a:t>
              </a:r>
              <a:r>
                <a:rPr lang="en-US" sz="2000" dirty="0" smtClean="0"/>
                <a:t>” </a:t>
              </a:r>
              <a:r>
                <a:rPr lang="uk-UA" sz="2000" dirty="0" smtClean="0"/>
                <a:t>та 7.3 </a:t>
              </a:r>
              <a:r>
                <a:rPr lang="en-US" sz="2000" dirty="0" smtClean="0"/>
                <a:t>“</a:t>
              </a:r>
              <a:r>
                <a:rPr lang="uk-UA" sz="2000" dirty="0" smtClean="0"/>
                <a:t>Аналіз заявки</a:t>
              </a:r>
              <a:r>
                <a:rPr lang="en-US" sz="2000" dirty="0" smtClean="0"/>
                <a:t>”</a:t>
              </a:r>
              <a:r>
                <a:rPr lang="uk-UA" sz="2000" dirty="0" smtClean="0"/>
                <a:t>, завдяки чому надається більш детальна інформація</a:t>
              </a:r>
              <a:endParaRPr lang="en-US" sz="2000" dirty="0"/>
            </a:p>
          </p:txBody>
        </p:sp>
      </p:grpSp>
    </p:spTree>
    <p:extLst>
      <p:ext uri="{BB962C8B-B14F-4D97-AF65-F5344CB8AC3E}">
        <p14:creationId xmlns:p14="http://schemas.microsoft.com/office/powerpoint/2010/main" val="2644541270"/>
      </p:ext>
    </p:extLst>
  </p:cSld>
  <p:clrMapOvr>
    <a:masterClrMapping/>
  </p:clrMapOvr>
  <p:transition>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normAutofit fontScale="90000"/>
          </a:bodyPr>
          <a:lstStyle/>
          <a:p>
            <a:r>
              <a:rPr lang="uk-UA" dirty="0" smtClean="0"/>
              <a:t>Розділ</a:t>
            </a:r>
            <a:r>
              <a:rPr lang="en-US" dirty="0" smtClean="0"/>
              <a:t> 7: </a:t>
            </a:r>
            <a:r>
              <a:rPr lang="uk-UA" dirty="0" smtClean="0"/>
              <a:t>Вимоги до процесу </a:t>
            </a:r>
            <a:endParaRPr lang="en-US" dirty="0" smtClean="0"/>
          </a:p>
        </p:txBody>
      </p:sp>
      <p:sp>
        <p:nvSpPr>
          <p:cNvPr id="7" name="AutoShape 7"/>
          <p:cNvSpPr>
            <a:spLocks noChangeArrowheads="1"/>
          </p:cNvSpPr>
          <p:nvPr/>
        </p:nvSpPr>
        <p:spPr bwMode="auto">
          <a:xfrm>
            <a:off x="395536" y="2808288"/>
            <a:ext cx="1852613" cy="939800"/>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 </a:t>
            </a:r>
            <a:r>
              <a:rPr lang="en-US" dirty="0" smtClean="0">
                <a:cs typeface="+mn-cs"/>
              </a:rPr>
              <a:t>7.4</a:t>
            </a:r>
            <a:endParaRPr lang="en-US" dirty="0">
              <a:cs typeface="+mn-cs"/>
            </a:endParaRPr>
          </a:p>
          <a:p>
            <a:pPr algn="ctr" defTabSz="762000">
              <a:defRPr/>
            </a:pPr>
            <a:r>
              <a:rPr lang="en-US" dirty="0">
                <a:cs typeface="+mn-cs"/>
              </a:rPr>
              <a:t> </a:t>
            </a:r>
            <a:r>
              <a:rPr lang="uk-UA" dirty="0" smtClean="0">
                <a:cs typeface="+mn-cs"/>
              </a:rPr>
              <a:t>Оцінка</a:t>
            </a:r>
            <a:endParaRPr lang="en-US" dirty="0">
              <a:cs typeface="+mn-cs"/>
            </a:endParaRPr>
          </a:p>
        </p:txBody>
      </p:sp>
      <p:graphicFrame>
        <p:nvGraphicFramePr>
          <p:cNvPr id="10" name="Diagram 9"/>
          <p:cNvGraphicFramePr/>
          <p:nvPr>
            <p:extLst>
              <p:ext uri="{D42A27DB-BD31-4B8C-83A1-F6EECF244321}">
                <p14:modId xmlns:p14="http://schemas.microsoft.com/office/powerpoint/2010/main" val="1896153644"/>
              </p:ext>
            </p:extLst>
          </p:nvPr>
        </p:nvGraphicFramePr>
        <p:xfrm>
          <a:off x="2587579" y="2410690"/>
          <a:ext cx="6251621" cy="24699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62630424"/>
      </p:ext>
    </p:extLst>
  </p:cSld>
  <p:clrMapOvr>
    <a:masterClrMapping/>
  </p:clrMapOvr>
  <p:transition>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normAutofit fontScale="90000"/>
          </a:bodyPr>
          <a:lstStyle/>
          <a:p>
            <a:r>
              <a:rPr lang="uk-UA" dirty="0"/>
              <a:t>Розділ</a:t>
            </a:r>
            <a:r>
              <a:rPr lang="en-US" dirty="0"/>
              <a:t> 7: </a:t>
            </a:r>
            <a:r>
              <a:rPr lang="uk-UA" dirty="0"/>
              <a:t>Вимоги до процесу </a:t>
            </a:r>
            <a:endParaRPr lang="en-US" dirty="0" smtClean="0"/>
          </a:p>
        </p:txBody>
      </p:sp>
      <p:sp>
        <p:nvSpPr>
          <p:cNvPr id="9" name="AutoShape 7"/>
          <p:cNvSpPr>
            <a:spLocks noChangeArrowheads="1"/>
          </p:cNvSpPr>
          <p:nvPr/>
        </p:nvSpPr>
        <p:spPr bwMode="auto">
          <a:xfrm>
            <a:off x="394757" y="2747061"/>
            <a:ext cx="1852613" cy="1051867"/>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 </a:t>
            </a:r>
            <a:r>
              <a:rPr lang="en-US" dirty="0" smtClean="0">
                <a:cs typeface="+mn-cs"/>
              </a:rPr>
              <a:t>7.5 </a:t>
            </a:r>
            <a:endParaRPr lang="en-US" dirty="0">
              <a:cs typeface="+mn-cs"/>
            </a:endParaRPr>
          </a:p>
          <a:p>
            <a:pPr algn="ctr" defTabSz="762000">
              <a:defRPr/>
            </a:pPr>
            <a:r>
              <a:rPr lang="uk-UA" dirty="0" smtClean="0">
                <a:cs typeface="+mn-cs"/>
              </a:rPr>
              <a:t>Аналіз даних, </a:t>
            </a:r>
          </a:p>
          <a:p>
            <a:pPr algn="ctr" defTabSz="762000">
              <a:defRPr/>
            </a:pPr>
            <a:r>
              <a:rPr lang="uk-UA" dirty="0" smtClean="0">
                <a:cs typeface="+mn-cs"/>
              </a:rPr>
              <a:t>отриманих </a:t>
            </a:r>
          </a:p>
          <a:p>
            <a:pPr algn="ctr" defTabSz="762000">
              <a:defRPr/>
            </a:pPr>
            <a:r>
              <a:rPr lang="uk-UA" dirty="0" smtClean="0">
                <a:cs typeface="+mn-cs"/>
              </a:rPr>
              <a:t>при оцінці </a:t>
            </a:r>
            <a:endParaRPr lang="en-US" dirty="0">
              <a:cs typeface="+mn-cs"/>
            </a:endParaRPr>
          </a:p>
        </p:txBody>
      </p:sp>
      <p:grpSp>
        <p:nvGrpSpPr>
          <p:cNvPr id="2" name="Group 10"/>
          <p:cNvGrpSpPr>
            <a:grpSpLocks/>
          </p:cNvGrpSpPr>
          <p:nvPr/>
        </p:nvGrpSpPr>
        <p:grpSpPr bwMode="auto">
          <a:xfrm>
            <a:off x="2576336" y="2576193"/>
            <a:ext cx="6251575" cy="1751013"/>
            <a:chOff x="0" y="1979794"/>
            <a:chExt cx="6251620" cy="1277448"/>
          </a:xfrm>
        </p:grpSpPr>
        <p:sp>
          <p:nvSpPr>
            <p:cNvPr id="12" name="Rounded Rectangle 11"/>
            <p:cNvSpPr/>
            <p:nvPr/>
          </p:nvSpPr>
          <p:spPr>
            <a:xfrm>
              <a:off x="0" y="1979794"/>
              <a:ext cx="6251620" cy="127744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Rounded Rectangle 4"/>
            <p:cNvSpPr/>
            <p:nvPr/>
          </p:nvSpPr>
          <p:spPr>
            <a:xfrm>
              <a:off x="61913" y="2042335"/>
              <a:ext cx="6127794" cy="1152367"/>
            </a:xfrm>
            <a:prstGeom prst="rect">
              <a:avLst/>
            </a:prstGeom>
          </p:spPr>
          <p:style>
            <a:lnRef idx="0">
              <a:scrgbClr r="0" g="0" b="0"/>
            </a:lnRef>
            <a:fillRef idx="0">
              <a:scrgbClr r="0" g="0" b="0"/>
            </a:fillRef>
            <a:effectRef idx="0">
              <a:scrgbClr r="0" g="0" b="0"/>
            </a:effectRef>
            <a:fontRef idx="minor">
              <a:schemeClr val="lt1"/>
            </a:fontRef>
          </p:style>
          <p:txBody>
            <a:bodyPr lIns="76200" tIns="76200" rIns="76200" bIns="76200" spcCol="1270" anchor="ctr"/>
            <a:lstStyle/>
            <a:p>
              <a:pPr defTabSz="889000">
                <a:lnSpc>
                  <a:spcPct val="90000"/>
                </a:lnSpc>
                <a:spcAft>
                  <a:spcPct val="35000"/>
                </a:spcAft>
                <a:defRPr/>
              </a:pPr>
              <a:endParaRPr lang="uk-UA" sz="2000" dirty="0" smtClean="0"/>
            </a:p>
            <a:p>
              <a:pPr defTabSz="889000">
                <a:lnSpc>
                  <a:spcPct val="90000"/>
                </a:lnSpc>
                <a:spcAft>
                  <a:spcPct val="35000"/>
                </a:spcAft>
                <a:defRPr/>
              </a:pPr>
              <a:r>
                <a:rPr lang="uk-UA" sz="2000" dirty="0" smtClean="0"/>
                <a:t>Водиться функція  «аналіз», що ґрунтується на функціональному підході, наведеному в ISO/IEC 17000. </a:t>
              </a:r>
            </a:p>
            <a:p>
              <a:pPr defTabSz="889000">
                <a:lnSpc>
                  <a:spcPct val="90000"/>
                </a:lnSpc>
                <a:spcAft>
                  <a:spcPct val="35000"/>
                </a:spcAft>
                <a:defRPr/>
              </a:pPr>
              <a:r>
                <a:rPr lang="uk-UA" sz="2000" dirty="0" smtClean="0"/>
                <a:t>Для проведення аналізу орган з сертифікації повинен мати всю інформацію щодо результатів, пов'язаних з оцінкою. </a:t>
              </a:r>
            </a:p>
            <a:p>
              <a:pPr defTabSz="889000">
                <a:lnSpc>
                  <a:spcPct val="90000"/>
                </a:lnSpc>
                <a:spcAft>
                  <a:spcPct val="35000"/>
                </a:spcAft>
                <a:defRPr/>
              </a:pPr>
              <a:endParaRPr lang="en-US" sz="2000" dirty="0"/>
            </a:p>
          </p:txBody>
        </p:sp>
      </p:grpSp>
    </p:spTree>
    <p:extLst>
      <p:ext uri="{BB962C8B-B14F-4D97-AF65-F5344CB8AC3E}">
        <p14:creationId xmlns:p14="http://schemas.microsoft.com/office/powerpoint/2010/main" val="3293520030"/>
      </p:ext>
    </p:extLst>
  </p:cSld>
  <p:clrMapOvr>
    <a:masterClrMapping/>
  </p:clrMapOvr>
  <p:transition>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normAutofit fontScale="90000"/>
          </a:bodyPr>
          <a:lstStyle/>
          <a:p>
            <a:r>
              <a:rPr lang="uk-UA" dirty="0"/>
              <a:t>Розділ</a:t>
            </a:r>
            <a:r>
              <a:rPr lang="en-US" dirty="0"/>
              <a:t> 7: </a:t>
            </a:r>
            <a:r>
              <a:rPr lang="uk-UA" dirty="0"/>
              <a:t>Вимоги до процесу </a:t>
            </a:r>
            <a:endParaRPr lang="en-US" dirty="0" smtClean="0"/>
          </a:p>
        </p:txBody>
      </p:sp>
      <p:sp>
        <p:nvSpPr>
          <p:cNvPr id="7" name="AutoShape 7"/>
          <p:cNvSpPr>
            <a:spLocks noChangeArrowheads="1"/>
          </p:cNvSpPr>
          <p:nvPr/>
        </p:nvSpPr>
        <p:spPr bwMode="auto">
          <a:xfrm>
            <a:off x="395536" y="2675053"/>
            <a:ext cx="1852612" cy="938213"/>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ru-RU" dirty="0" err="1" smtClean="0">
                <a:cs typeface="+mn-cs"/>
              </a:rPr>
              <a:t>Розділ</a:t>
            </a:r>
            <a:r>
              <a:rPr lang="ru-RU" dirty="0" smtClean="0">
                <a:cs typeface="+mn-cs"/>
              </a:rPr>
              <a:t> </a:t>
            </a:r>
            <a:r>
              <a:rPr lang="en-US" dirty="0" smtClean="0">
                <a:cs typeface="+mn-cs"/>
              </a:rPr>
              <a:t>7.6 </a:t>
            </a:r>
            <a:endParaRPr lang="en-US" dirty="0">
              <a:cs typeface="+mn-cs"/>
            </a:endParaRPr>
          </a:p>
          <a:p>
            <a:pPr algn="ctr" defTabSz="762000">
              <a:defRPr/>
            </a:pPr>
            <a:r>
              <a:rPr lang="uk-UA" dirty="0" smtClean="0">
                <a:cs typeface="+mn-cs"/>
              </a:rPr>
              <a:t>Рішення </a:t>
            </a:r>
          </a:p>
          <a:p>
            <a:pPr algn="ctr" defTabSz="762000">
              <a:defRPr/>
            </a:pPr>
            <a:r>
              <a:rPr lang="uk-UA" dirty="0" smtClean="0">
                <a:cs typeface="+mn-cs"/>
              </a:rPr>
              <a:t>про сертифікацію</a:t>
            </a:r>
            <a:endParaRPr lang="en-US" dirty="0">
              <a:cs typeface="+mn-cs"/>
            </a:endParaRPr>
          </a:p>
        </p:txBody>
      </p:sp>
      <p:graphicFrame>
        <p:nvGraphicFramePr>
          <p:cNvPr id="10" name="Diagram 9"/>
          <p:cNvGraphicFramePr/>
          <p:nvPr>
            <p:extLst>
              <p:ext uri="{D42A27DB-BD31-4B8C-83A1-F6EECF244321}">
                <p14:modId xmlns:p14="http://schemas.microsoft.com/office/powerpoint/2010/main" val="626601863"/>
              </p:ext>
            </p:extLst>
          </p:nvPr>
        </p:nvGraphicFramePr>
        <p:xfrm>
          <a:off x="2587579" y="2041732"/>
          <a:ext cx="6251621" cy="30434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51110156"/>
      </p:ext>
    </p:extLst>
  </p:cSld>
  <p:clrMapOvr>
    <a:masterClrMapping/>
  </p:clrMapOvr>
  <p:transition>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normAutofit fontScale="90000"/>
          </a:bodyPr>
          <a:lstStyle/>
          <a:p>
            <a:r>
              <a:rPr lang="uk-UA" dirty="0"/>
              <a:t>Розділ</a:t>
            </a:r>
            <a:r>
              <a:rPr lang="en-US" dirty="0"/>
              <a:t> 7: </a:t>
            </a:r>
            <a:r>
              <a:rPr lang="uk-UA" dirty="0"/>
              <a:t>Вимоги до процесу </a:t>
            </a:r>
            <a:endParaRPr lang="en-US" dirty="0" smtClean="0"/>
          </a:p>
        </p:txBody>
      </p:sp>
      <p:sp>
        <p:nvSpPr>
          <p:cNvPr id="7" name="AutoShape 7"/>
          <p:cNvSpPr>
            <a:spLocks noChangeArrowheads="1"/>
          </p:cNvSpPr>
          <p:nvPr/>
        </p:nvSpPr>
        <p:spPr bwMode="auto">
          <a:xfrm>
            <a:off x="393049" y="2422491"/>
            <a:ext cx="2376264" cy="1111176"/>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 </a:t>
            </a:r>
            <a:r>
              <a:rPr lang="en-US" dirty="0" smtClean="0">
                <a:cs typeface="+mn-cs"/>
              </a:rPr>
              <a:t>7.7</a:t>
            </a:r>
            <a:r>
              <a:rPr lang="en-US" dirty="0">
                <a:cs typeface="+mn-cs"/>
              </a:rPr>
              <a:t/>
            </a:r>
            <a:br>
              <a:rPr lang="en-US" dirty="0">
                <a:cs typeface="+mn-cs"/>
              </a:rPr>
            </a:br>
            <a:r>
              <a:rPr lang="en-US" dirty="0">
                <a:cs typeface="+mn-cs"/>
              </a:rPr>
              <a:t> </a:t>
            </a:r>
            <a:r>
              <a:rPr lang="uk-UA" dirty="0"/>
              <a:t>Д</a:t>
            </a:r>
            <a:r>
              <a:rPr lang="uk-UA" dirty="0" smtClean="0">
                <a:cs typeface="+mn-cs"/>
              </a:rPr>
              <a:t>окументи про </a:t>
            </a:r>
          </a:p>
          <a:p>
            <a:pPr algn="ctr" defTabSz="762000">
              <a:defRPr/>
            </a:pPr>
            <a:r>
              <a:rPr lang="uk-UA" dirty="0" smtClean="0">
                <a:cs typeface="+mn-cs"/>
              </a:rPr>
              <a:t>результати </a:t>
            </a:r>
          </a:p>
          <a:p>
            <a:pPr algn="ctr" defTabSz="762000">
              <a:defRPr/>
            </a:pPr>
            <a:r>
              <a:rPr lang="uk-UA" dirty="0" smtClean="0">
                <a:cs typeface="+mn-cs"/>
              </a:rPr>
              <a:t>сертифікації</a:t>
            </a:r>
            <a:endParaRPr lang="en-US" dirty="0">
              <a:cs typeface="+mn-cs"/>
            </a:endParaRPr>
          </a:p>
        </p:txBody>
      </p:sp>
      <p:graphicFrame>
        <p:nvGraphicFramePr>
          <p:cNvPr id="10" name="Diagram 9"/>
          <p:cNvGraphicFramePr/>
          <p:nvPr>
            <p:extLst>
              <p:ext uri="{D42A27DB-BD31-4B8C-83A1-F6EECF244321}">
                <p14:modId xmlns:p14="http://schemas.microsoft.com/office/powerpoint/2010/main" val="608786183"/>
              </p:ext>
            </p:extLst>
          </p:nvPr>
        </p:nvGraphicFramePr>
        <p:xfrm>
          <a:off x="3072907" y="2103542"/>
          <a:ext cx="5603549" cy="32696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AutoShape 7"/>
          <p:cNvSpPr>
            <a:spLocks noChangeArrowheads="1"/>
          </p:cNvSpPr>
          <p:nvPr/>
        </p:nvSpPr>
        <p:spPr bwMode="auto">
          <a:xfrm>
            <a:off x="395537" y="3964113"/>
            <a:ext cx="2376263" cy="1265087"/>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 7.8 Інформація </a:t>
            </a:r>
          </a:p>
          <a:p>
            <a:pPr algn="ctr" defTabSz="762000">
              <a:defRPr/>
            </a:pPr>
            <a:r>
              <a:rPr lang="uk-UA" dirty="0" smtClean="0">
                <a:cs typeface="+mn-cs"/>
              </a:rPr>
              <a:t>про сертифіковану </a:t>
            </a:r>
          </a:p>
          <a:p>
            <a:pPr algn="ctr" defTabSz="762000">
              <a:defRPr/>
            </a:pPr>
            <a:r>
              <a:rPr lang="uk-UA" dirty="0" smtClean="0">
                <a:cs typeface="+mn-cs"/>
              </a:rPr>
              <a:t>продукці</a:t>
            </a:r>
            <a:r>
              <a:rPr lang="uk-UA" dirty="0" smtClean="0"/>
              <a:t>ю </a:t>
            </a:r>
          </a:p>
          <a:p>
            <a:pPr algn="ctr" defTabSz="762000">
              <a:defRPr/>
            </a:pPr>
            <a:r>
              <a:rPr lang="uk-UA" dirty="0" smtClean="0"/>
              <a:t>і видані сертифікати </a:t>
            </a:r>
            <a:endParaRPr lang="en-US" dirty="0">
              <a:cs typeface="+mn-cs"/>
            </a:endParaRPr>
          </a:p>
        </p:txBody>
      </p:sp>
    </p:spTree>
    <p:extLst>
      <p:ext uri="{BB962C8B-B14F-4D97-AF65-F5344CB8AC3E}">
        <p14:creationId xmlns:p14="http://schemas.microsoft.com/office/powerpoint/2010/main" val="1053877624"/>
      </p:ext>
    </p:extLst>
  </p:cSld>
  <p:clrMapOvr>
    <a:masterClrMapping/>
  </p:clrMapOvr>
  <p:transition>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normAutofit fontScale="90000"/>
          </a:bodyPr>
          <a:lstStyle/>
          <a:p>
            <a:r>
              <a:rPr lang="uk-UA" dirty="0"/>
              <a:t>Розділ</a:t>
            </a:r>
            <a:r>
              <a:rPr lang="en-US" dirty="0"/>
              <a:t> 7: </a:t>
            </a:r>
            <a:r>
              <a:rPr lang="uk-UA" dirty="0"/>
              <a:t>Вимоги до процесу </a:t>
            </a:r>
            <a:endParaRPr lang="en-US" dirty="0" smtClean="0"/>
          </a:p>
        </p:txBody>
      </p:sp>
      <p:sp>
        <p:nvSpPr>
          <p:cNvPr id="7" name="AutoShape 7"/>
          <p:cNvSpPr>
            <a:spLocks noChangeArrowheads="1"/>
          </p:cNvSpPr>
          <p:nvPr/>
        </p:nvSpPr>
        <p:spPr bwMode="auto">
          <a:xfrm>
            <a:off x="394757" y="2373624"/>
            <a:ext cx="1852613" cy="939800"/>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 </a:t>
            </a:r>
            <a:r>
              <a:rPr lang="en-US" dirty="0" smtClean="0">
                <a:cs typeface="+mn-cs"/>
              </a:rPr>
              <a:t>7.9 </a:t>
            </a:r>
            <a:endParaRPr lang="en-US" dirty="0">
              <a:cs typeface="+mn-cs"/>
            </a:endParaRPr>
          </a:p>
          <a:p>
            <a:pPr algn="ctr" defTabSz="762000">
              <a:defRPr/>
            </a:pPr>
            <a:r>
              <a:rPr lang="uk-UA" dirty="0" smtClean="0">
                <a:cs typeface="+mn-cs"/>
              </a:rPr>
              <a:t>Інспекційний </a:t>
            </a:r>
          </a:p>
          <a:p>
            <a:pPr algn="ctr" defTabSz="762000">
              <a:defRPr/>
            </a:pPr>
            <a:r>
              <a:rPr lang="uk-UA" dirty="0" smtClean="0">
                <a:cs typeface="+mn-cs"/>
              </a:rPr>
              <a:t>контроль</a:t>
            </a:r>
            <a:endParaRPr lang="en-US" dirty="0">
              <a:cs typeface="+mn-cs"/>
            </a:endParaRPr>
          </a:p>
        </p:txBody>
      </p:sp>
      <p:graphicFrame>
        <p:nvGraphicFramePr>
          <p:cNvPr id="10" name="Diagram 9"/>
          <p:cNvGraphicFramePr/>
          <p:nvPr>
            <p:extLst>
              <p:ext uri="{D42A27DB-BD31-4B8C-83A1-F6EECF244321}">
                <p14:modId xmlns:p14="http://schemas.microsoft.com/office/powerpoint/2010/main" val="2495252467"/>
              </p:ext>
            </p:extLst>
          </p:nvPr>
        </p:nvGraphicFramePr>
        <p:xfrm>
          <a:off x="2614944" y="2051579"/>
          <a:ext cx="6251621" cy="30668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AutoShape 7"/>
          <p:cNvSpPr>
            <a:spLocks noChangeArrowheads="1"/>
          </p:cNvSpPr>
          <p:nvPr/>
        </p:nvSpPr>
        <p:spPr bwMode="auto">
          <a:xfrm>
            <a:off x="404084" y="3669768"/>
            <a:ext cx="1852613" cy="938212"/>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a:t>
            </a:r>
            <a:r>
              <a:rPr lang="en-US" dirty="0" smtClean="0">
                <a:cs typeface="+mn-cs"/>
              </a:rPr>
              <a:t> </a:t>
            </a:r>
            <a:r>
              <a:rPr lang="en-US" dirty="0">
                <a:cs typeface="+mn-cs"/>
              </a:rPr>
              <a:t>7.10 </a:t>
            </a:r>
          </a:p>
          <a:p>
            <a:pPr algn="ctr" defTabSz="762000">
              <a:defRPr/>
            </a:pPr>
            <a:r>
              <a:rPr lang="uk-UA" dirty="0" smtClean="0">
                <a:cs typeface="+mn-cs"/>
              </a:rPr>
              <a:t>Зміни</a:t>
            </a:r>
            <a:endParaRPr lang="en-US" dirty="0">
              <a:cs typeface="+mn-cs"/>
            </a:endParaRPr>
          </a:p>
        </p:txBody>
      </p:sp>
      <p:sp>
        <p:nvSpPr>
          <p:cNvPr id="11" name="AutoShape 7"/>
          <p:cNvSpPr>
            <a:spLocks noChangeArrowheads="1"/>
          </p:cNvSpPr>
          <p:nvPr/>
        </p:nvSpPr>
        <p:spPr bwMode="auto">
          <a:xfrm>
            <a:off x="394757" y="4965912"/>
            <a:ext cx="1852613" cy="938212"/>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a:t>
            </a:r>
            <a:r>
              <a:rPr lang="en-US" dirty="0" smtClean="0">
                <a:cs typeface="+mn-cs"/>
              </a:rPr>
              <a:t> </a:t>
            </a:r>
            <a:r>
              <a:rPr lang="en-US" dirty="0">
                <a:cs typeface="+mn-cs"/>
              </a:rPr>
              <a:t>7.11 </a:t>
            </a:r>
          </a:p>
          <a:p>
            <a:pPr algn="ctr" defTabSz="762000">
              <a:defRPr/>
            </a:pPr>
            <a:r>
              <a:rPr lang="uk-UA" dirty="0" smtClean="0">
                <a:cs typeface="+mn-cs"/>
              </a:rPr>
              <a:t>Статус</a:t>
            </a:r>
            <a:endParaRPr lang="en-US" dirty="0">
              <a:cs typeface="+mn-cs"/>
            </a:endParaRPr>
          </a:p>
        </p:txBody>
      </p:sp>
      <p:grpSp>
        <p:nvGrpSpPr>
          <p:cNvPr id="2" name="Group 14"/>
          <p:cNvGrpSpPr>
            <a:grpSpLocks/>
          </p:cNvGrpSpPr>
          <p:nvPr/>
        </p:nvGrpSpPr>
        <p:grpSpPr bwMode="auto">
          <a:xfrm>
            <a:off x="2614613" y="5024438"/>
            <a:ext cx="6251575" cy="985837"/>
            <a:chOff x="-77138" y="2456077"/>
            <a:chExt cx="6251620" cy="1050641"/>
          </a:xfrm>
        </p:grpSpPr>
        <p:sp>
          <p:nvSpPr>
            <p:cNvPr id="16" name="Rounded Rectangle 15"/>
            <p:cNvSpPr/>
            <p:nvPr/>
          </p:nvSpPr>
          <p:spPr>
            <a:xfrm>
              <a:off x="-77138" y="2456077"/>
              <a:ext cx="6251620" cy="105064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Rounded Rectangle 4"/>
            <p:cNvSpPr/>
            <p:nvPr/>
          </p:nvSpPr>
          <p:spPr>
            <a:xfrm>
              <a:off x="26050" y="2559280"/>
              <a:ext cx="6148432" cy="947438"/>
            </a:xfrm>
            <a:prstGeom prst="rect">
              <a:avLst/>
            </a:prstGeom>
          </p:spPr>
          <p:style>
            <a:lnRef idx="0">
              <a:scrgbClr r="0" g="0" b="0"/>
            </a:lnRef>
            <a:fillRef idx="0">
              <a:scrgbClr r="0" g="0" b="0"/>
            </a:fillRef>
            <a:effectRef idx="0">
              <a:scrgbClr r="0" g="0" b="0"/>
            </a:effectRef>
            <a:fontRef idx="minor">
              <a:schemeClr val="lt1"/>
            </a:fontRef>
          </p:style>
          <p:txBody>
            <a:bodyPr lIns="68580" tIns="68580" rIns="68580" bIns="68580" spcCol="1270" anchor="ctr"/>
            <a:lstStyle/>
            <a:p>
              <a:pPr lvl="0" defTabSz="800100">
                <a:lnSpc>
                  <a:spcPct val="90000"/>
                </a:lnSpc>
                <a:spcAft>
                  <a:spcPct val="35000"/>
                </a:spcAft>
                <a:defRPr/>
              </a:pPr>
              <a:r>
                <a:rPr lang="uk-UA" sz="1900" dirty="0"/>
                <a:t>Покращено порівняно з Настановою </a:t>
              </a:r>
              <a:r>
                <a:rPr lang="en-US" sz="1900" dirty="0">
                  <a:cs typeface="Helvetica" pitchFamily="34" charset="0"/>
                </a:rPr>
                <a:t>ISO/IEC 65</a:t>
              </a:r>
              <a:r>
                <a:rPr lang="uk-UA" sz="1900" dirty="0">
                  <a:cs typeface="Helvetica" pitchFamily="34" charset="0"/>
                </a:rPr>
                <a:t>: наводиться </a:t>
              </a:r>
              <a:r>
                <a:rPr lang="uk-UA" sz="1900" dirty="0"/>
                <a:t>більш детальний опис </a:t>
              </a:r>
              <a:r>
                <a:rPr lang="uk-UA" sz="1900" dirty="0" smtClean="0"/>
                <a:t>припинення</a:t>
              </a:r>
              <a:r>
                <a:rPr lang="uk-UA" sz="1900" dirty="0"/>
                <a:t>, скорочення, призупинення </a:t>
              </a:r>
              <a:r>
                <a:rPr lang="uk-UA" sz="1900" dirty="0" smtClean="0"/>
                <a:t>та відміни сертифікації</a:t>
              </a:r>
              <a:endParaRPr lang="en-US" sz="1900" dirty="0"/>
            </a:p>
          </p:txBody>
        </p:sp>
      </p:grpSp>
      <p:grpSp>
        <p:nvGrpSpPr>
          <p:cNvPr id="3" name="Group 17"/>
          <p:cNvGrpSpPr>
            <a:grpSpLocks/>
          </p:cNvGrpSpPr>
          <p:nvPr/>
        </p:nvGrpSpPr>
        <p:grpSpPr bwMode="auto">
          <a:xfrm>
            <a:off x="2614613" y="3573016"/>
            <a:ext cx="6200775" cy="1258888"/>
            <a:chOff x="-25864" y="2057452"/>
            <a:chExt cx="6200797" cy="1494258"/>
          </a:xfrm>
        </p:grpSpPr>
        <p:sp>
          <p:nvSpPr>
            <p:cNvPr id="19" name="Rounded Rectangle 18"/>
            <p:cNvSpPr/>
            <p:nvPr/>
          </p:nvSpPr>
          <p:spPr>
            <a:xfrm>
              <a:off x="-25864" y="2057452"/>
              <a:ext cx="6200797" cy="149425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Rounded Rectangle 4"/>
            <p:cNvSpPr/>
            <p:nvPr/>
          </p:nvSpPr>
          <p:spPr>
            <a:xfrm>
              <a:off x="77323" y="2134709"/>
              <a:ext cx="6097610" cy="1417001"/>
            </a:xfrm>
            <a:prstGeom prst="rect">
              <a:avLst/>
            </a:prstGeom>
          </p:spPr>
          <p:style>
            <a:lnRef idx="0">
              <a:scrgbClr r="0" g="0" b="0"/>
            </a:lnRef>
            <a:fillRef idx="0">
              <a:scrgbClr r="0" g="0" b="0"/>
            </a:fillRef>
            <a:effectRef idx="0">
              <a:scrgbClr r="0" g="0" b="0"/>
            </a:effectRef>
            <a:fontRef idx="minor">
              <a:schemeClr val="lt1"/>
            </a:fontRef>
          </p:style>
          <p:txBody>
            <a:bodyPr lIns="80010" tIns="80010" rIns="80010" bIns="80010" spcCol="1270" anchor="ctr"/>
            <a:lstStyle/>
            <a:p>
              <a:pPr lvl="0" defTabSz="800100">
                <a:lnSpc>
                  <a:spcPct val="90000"/>
                </a:lnSpc>
                <a:spcAft>
                  <a:spcPct val="35000"/>
                </a:spcAft>
                <a:defRPr/>
              </a:pPr>
              <a:r>
                <a:rPr lang="uk-UA" sz="1900" dirty="0" smtClean="0">
                  <a:latin typeface="+mj-lt"/>
                </a:rPr>
                <a:t>Покращено порівняно з Настановою </a:t>
              </a:r>
              <a:r>
                <a:rPr lang="en-US" sz="1900" dirty="0">
                  <a:latin typeface="+mj-lt"/>
                  <a:cs typeface="Helvetica" pitchFamily="34" charset="0"/>
                </a:rPr>
                <a:t>ISO/IEC </a:t>
              </a:r>
              <a:r>
                <a:rPr lang="en-US" sz="1900" dirty="0" smtClean="0">
                  <a:latin typeface="+mj-lt"/>
                  <a:cs typeface="Helvetica" pitchFamily="34" charset="0"/>
                </a:rPr>
                <a:t>65</a:t>
              </a:r>
              <a:r>
                <a:rPr lang="uk-UA" sz="1900" dirty="0" smtClean="0">
                  <a:latin typeface="+mj-lt"/>
                  <a:cs typeface="Helvetica" pitchFamily="34" charset="0"/>
                </a:rPr>
                <a:t>: наводиться </a:t>
              </a:r>
              <a:r>
                <a:rPr lang="uk-UA" sz="1900" dirty="0" smtClean="0">
                  <a:latin typeface="+mj-lt"/>
                </a:rPr>
                <a:t>більш детальний опис змін, що впливають на сертифікацію</a:t>
              </a:r>
              <a:r>
                <a:rPr lang="en-US" sz="1900" dirty="0" smtClean="0">
                  <a:latin typeface="+mj-lt"/>
                </a:rPr>
                <a:t> (</a:t>
              </a:r>
              <a:r>
                <a:rPr lang="uk-UA" sz="1900" dirty="0" smtClean="0">
                  <a:latin typeface="+mj-lt"/>
                </a:rPr>
                <a:t>зумовлених схемою або ініційованих клієнтом</a:t>
              </a:r>
              <a:r>
                <a:rPr lang="en-US" sz="1900" dirty="0" smtClean="0">
                  <a:latin typeface="+mj-lt"/>
                </a:rPr>
                <a:t>)</a:t>
              </a:r>
              <a:endParaRPr lang="en-US" sz="1900" dirty="0">
                <a:latin typeface="+mj-lt"/>
              </a:endParaRPr>
            </a:p>
          </p:txBody>
        </p:sp>
      </p:grpSp>
    </p:spTree>
    <p:extLst>
      <p:ext uri="{BB962C8B-B14F-4D97-AF65-F5344CB8AC3E}">
        <p14:creationId xmlns:p14="http://schemas.microsoft.com/office/powerpoint/2010/main" val="912672156"/>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457200" y="1430865"/>
            <a:ext cx="8229600" cy="4525963"/>
          </a:xfrm>
        </p:spPr>
        <p:txBody>
          <a:bodyPr/>
          <a:lstStyle/>
          <a:p>
            <a:pPr>
              <a:buNone/>
            </a:pPr>
            <a:r>
              <a:rPr lang="uk-UA" dirty="0" smtClean="0"/>
              <a:t>Чого я навчуся</a:t>
            </a:r>
            <a:r>
              <a:rPr lang="en-US" dirty="0" smtClean="0"/>
              <a:t>? </a:t>
            </a:r>
          </a:p>
          <a:p>
            <a:pPr lvl="1"/>
            <a:r>
              <a:rPr lang="uk-UA" dirty="0" smtClean="0"/>
              <a:t>Передумови</a:t>
            </a:r>
            <a:r>
              <a:rPr lang="en-US" dirty="0" smtClean="0"/>
              <a:t> </a:t>
            </a:r>
            <a:r>
              <a:rPr lang="uk-UA" dirty="0" smtClean="0"/>
              <a:t>розробки </a:t>
            </a:r>
            <a:r>
              <a:rPr lang="en-US" dirty="0" smtClean="0"/>
              <a:t>ISO/IEC 17065:2012</a:t>
            </a:r>
          </a:p>
          <a:p>
            <a:pPr lvl="1"/>
            <a:r>
              <a:rPr lang="uk-UA" dirty="0" smtClean="0"/>
              <a:t>Детальний розгляд </a:t>
            </a:r>
            <a:r>
              <a:rPr lang="en-US" dirty="0" smtClean="0"/>
              <a:t>ISO/IEC 17065:2012 </a:t>
            </a:r>
            <a:endParaRPr lang="uk-UA" dirty="0" smtClean="0"/>
          </a:p>
          <a:p>
            <a:pPr lvl="1"/>
            <a:r>
              <a:rPr lang="uk-UA" dirty="0" smtClean="0"/>
              <a:t>Приклади застосування </a:t>
            </a:r>
            <a:r>
              <a:rPr lang="en-US" dirty="0" smtClean="0"/>
              <a:t>ISO/IEC 17065:2012 </a:t>
            </a:r>
            <a:r>
              <a:rPr lang="uk-UA" dirty="0" smtClean="0"/>
              <a:t>в інших країнах</a:t>
            </a:r>
            <a:endParaRPr lang="en-US" dirty="0" smtClean="0"/>
          </a:p>
        </p:txBody>
      </p:sp>
      <p:sp>
        <p:nvSpPr>
          <p:cNvPr id="33794" name="Rectangle 2"/>
          <p:cNvSpPr>
            <a:spLocks noGrp="1" noChangeArrowheads="1"/>
          </p:cNvSpPr>
          <p:nvPr>
            <p:ph type="title"/>
          </p:nvPr>
        </p:nvSpPr>
        <p:spPr/>
        <p:txBody>
          <a:bodyPr>
            <a:normAutofit fontScale="90000"/>
          </a:bodyPr>
          <a:lstStyle/>
          <a:p>
            <a:r>
              <a:rPr lang="uk-UA" smtClean="0"/>
              <a:t>Цілі робочого семінару</a:t>
            </a:r>
            <a:endParaRPr lang="en-US" dirty="0"/>
          </a:p>
        </p:txBody>
      </p:sp>
    </p:spTree>
    <p:extLst>
      <p:ext uri="{BB962C8B-B14F-4D97-AF65-F5344CB8AC3E}">
        <p14:creationId xmlns:p14="http://schemas.microsoft.com/office/powerpoint/2010/main" val="2617168730"/>
      </p:ext>
    </p:extLst>
  </p:cSld>
  <p:clrMapOvr>
    <a:masterClrMapping/>
  </p:clrMapOvr>
  <p:transition>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normAutofit fontScale="90000"/>
          </a:bodyPr>
          <a:lstStyle/>
          <a:p>
            <a:r>
              <a:rPr lang="uk-UA" dirty="0"/>
              <a:t>Розділ</a:t>
            </a:r>
            <a:r>
              <a:rPr lang="en-US" dirty="0"/>
              <a:t> 7: </a:t>
            </a:r>
            <a:r>
              <a:rPr lang="uk-UA" dirty="0"/>
              <a:t>Вимоги до процесу </a:t>
            </a:r>
            <a:endParaRPr lang="en-US" dirty="0" smtClean="0"/>
          </a:p>
        </p:txBody>
      </p:sp>
      <p:sp>
        <p:nvSpPr>
          <p:cNvPr id="7" name="AutoShape 7"/>
          <p:cNvSpPr>
            <a:spLocks noChangeArrowheads="1"/>
          </p:cNvSpPr>
          <p:nvPr/>
        </p:nvSpPr>
        <p:spPr bwMode="auto">
          <a:xfrm>
            <a:off x="395536" y="2420888"/>
            <a:ext cx="1852613" cy="939800"/>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en-US" dirty="0">
                <a:cs typeface="+mn-cs"/>
              </a:rPr>
              <a:t>7.12 </a:t>
            </a:r>
            <a:r>
              <a:rPr lang="uk-UA" dirty="0" smtClean="0">
                <a:cs typeface="+mn-cs"/>
              </a:rPr>
              <a:t>Записи</a:t>
            </a:r>
            <a:endParaRPr lang="en-US" dirty="0">
              <a:cs typeface="+mn-cs"/>
            </a:endParaRPr>
          </a:p>
        </p:txBody>
      </p:sp>
      <p:graphicFrame>
        <p:nvGraphicFramePr>
          <p:cNvPr id="10" name="Diagram 9"/>
          <p:cNvGraphicFramePr/>
          <p:nvPr>
            <p:extLst>
              <p:ext uri="{D42A27DB-BD31-4B8C-83A1-F6EECF244321}">
                <p14:modId xmlns:p14="http://schemas.microsoft.com/office/powerpoint/2010/main" val="4207756297"/>
              </p:ext>
            </p:extLst>
          </p:nvPr>
        </p:nvGraphicFramePr>
        <p:xfrm>
          <a:off x="2627784" y="2060848"/>
          <a:ext cx="6251621" cy="1691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AutoShape 7"/>
          <p:cNvSpPr>
            <a:spLocks noChangeArrowheads="1"/>
          </p:cNvSpPr>
          <p:nvPr/>
        </p:nvSpPr>
        <p:spPr bwMode="auto">
          <a:xfrm>
            <a:off x="395536" y="4411663"/>
            <a:ext cx="1852613" cy="938212"/>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en-US" dirty="0">
                <a:cs typeface="+mn-cs"/>
              </a:rPr>
              <a:t>7.13 </a:t>
            </a:r>
            <a:r>
              <a:rPr lang="uk-UA" dirty="0" smtClean="0">
                <a:cs typeface="+mn-cs"/>
              </a:rPr>
              <a:t>Скарги і </a:t>
            </a:r>
          </a:p>
          <a:p>
            <a:pPr algn="ctr" defTabSz="762000">
              <a:defRPr/>
            </a:pPr>
            <a:r>
              <a:rPr lang="uk-UA" dirty="0" smtClean="0">
                <a:cs typeface="+mn-cs"/>
              </a:rPr>
              <a:t>апеляції </a:t>
            </a:r>
            <a:endParaRPr lang="en-US" dirty="0">
              <a:cs typeface="+mn-cs"/>
            </a:endParaRPr>
          </a:p>
        </p:txBody>
      </p:sp>
      <p:grpSp>
        <p:nvGrpSpPr>
          <p:cNvPr id="2" name="Group 10"/>
          <p:cNvGrpSpPr>
            <a:grpSpLocks/>
          </p:cNvGrpSpPr>
          <p:nvPr/>
        </p:nvGrpSpPr>
        <p:grpSpPr bwMode="auto">
          <a:xfrm>
            <a:off x="2640013" y="4341813"/>
            <a:ext cx="6251575" cy="1077912"/>
            <a:chOff x="0" y="2000769"/>
            <a:chExt cx="6251620" cy="1076819"/>
          </a:xfrm>
        </p:grpSpPr>
        <p:sp>
          <p:nvSpPr>
            <p:cNvPr id="12" name="Rounded Rectangle 11"/>
            <p:cNvSpPr/>
            <p:nvPr/>
          </p:nvSpPr>
          <p:spPr>
            <a:xfrm>
              <a:off x="0" y="2000769"/>
              <a:ext cx="6251620" cy="1076819"/>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Rounded Rectangle 4"/>
            <p:cNvSpPr/>
            <p:nvPr/>
          </p:nvSpPr>
          <p:spPr>
            <a:xfrm>
              <a:off x="52387" y="2053103"/>
              <a:ext cx="6146844" cy="972151"/>
            </a:xfrm>
            <a:prstGeom prst="rect">
              <a:avLst/>
            </a:prstGeom>
          </p:spPr>
          <p:style>
            <a:lnRef idx="0">
              <a:scrgbClr r="0" g="0" b="0"/>
            </a:lnRef>
            <a:fillRef idx="0">
              <a:scrgbClr r="0" g="0" b="0"/>
            </a:fillRef>
            <a:effectRef idx="0">
              <a:scrgbClr r="0" g="0" b="0"/>
            </a:effectRef>
            <a:fontRef idx="minor">
              <a:schemeClr val="lt1"/>
            </a:fontRef>
          </p:style>
          <p:txBody>
            <a:bodyPr lIns="76200" tIns="76200" rIns="76200" bIns="76200" spcCol="1270" anchor="ctr"/>
            <a:lstStyle/>
            <a:p>
              <a:pPr defTabSz="889000">
                <a:lnSpc>
                  <a:spcPct val="90000"/>
                </a:lnSpc>
                <a:spcAft>
                  <a:spcPct val="35000"/>
                </a:spcAft>
                <a:defRPr/>
              </a:pPr>
              <a:r>
                <a:rPr lang="uk-UA" sz="2000" dirty="0" smtClean="0"/>
                <a:t>Приведено у відповідність з </a:t>
              </a:r>
              <a:r>
                <a:rPr lang="en-US" sz="2000" dirty="0" smtClean="0"/>
                <a:t>ISO </a:t>
              </a:r>
              <a:r>
                <a:rPr lang="en-US" sz="2000" dirty="0"/>
                <a:t>PAS 17003</a:t>
              </a:r>
              <a:endParaRPr lang="en-US" sz="3600" dirty="0"/>
            </a:p>
          </p:txBody>
        </p:sp>
      </p:grpSp>
    </p:spTree>
    <p:extLst>
      <p:ext uri="{BB962C8B-B14F-4D97-AF65-F5344CB8AC3E}">
        <p14:creationId xmlns:p14="http://schemas.microsoft.com/office/powerpoint/2010/main" val="3375510255"/>
      </p:ext>
    </p:extLst>
  </p:cSld>
  <p:clrMapOvr>
    <a:masterClrMapping/>
  </p:clrMapOvr>
  <p:transition>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noAutofit/>
          </a:bodyPr>
          <a:lstStyle/>
          <a:p>
            <a:r>
              <a:rPr lang="uk-UA" sz="3800" dirty="0" smtClean="0"/>
              <a:t>Розділ</a:t>
            </a:r>
            <a:r>
              <a:rPr lang="en-US" sz="3800" dirty="0" smtClean="0"/>
              <a:t> 8: </a:t>
            </a:r>
            <a:r>
              <a:rPr lang="uk-UA" sz="3800" dirty="0" smtClean="0"/>
              <a:t>Вимоги до системи менеджменту</a:t>
            </a:r>
            <a:endParaRPr lang="en-US" sz="3800" dirty="0" smtClean="0"/>
          </a:p>
        </p:txBody>
      </p:sp>
      <p:sp>
        <p:nvSpPr>
          <p:cNvPr id="7" name="AutoShape 7"/>
          <p:cNvSpPr>
            <a:spLocks noChangeArrowheads="1"/>
          </p:cNvSpPr>
          <p:nvPr/>
        </p:nvSpPr>
        <p:spPr bwMode="auto">
          <a:xfrm>
            <a:off x="323529" y="2729265"/>
            <a:ext cx="2059310" cy="1340792"/>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Розділ</a:t>
            </a:r>
            <a:r>
              <a:rPr lang="de-DE" dirty="0" smtClean="0">
                <a:cs typeface="+mn-cs"/>
              </a:rPr>
              <a:t> </a:t>
            </a:r>
            <a:r>
              <a:rPr lang="de-DE" dirty="0">
                <a:cs typeface="+mn-cs"/>
              </a:rPr>
              <a:t>8. </a:t>
            </a:r>
          </a:p>
          <a:p>
            <a:pPr algn="ctr" defTabSz="762000">
              <a:defRPr/>
            </a:pPr>
            <a:r>
              <a:rPr lang="uk-UA" dirty="0" smtClean="0">
                <a:cs typeface="+mn-cs"/>
              </a:rPr>
              <a:t>Вимоги до системи </a:t>
            </a:r>
          </a:p>
          <a:p>
            <a:pPr algn="ctr" defTabSz="762000">
              <a:defRPr/>
            </a:pPr>
            <a:r>
              <a:rPr lang="uk-UA" dirty="0" smtClean="0">
                <a:cs typeface="+mn-cs"/>
              </a:rPr>
              <a:t>менеджменту</a:t>
            </a:r>
            <a:endParaRPr lang="en-US" dirty="0">
              <a:cs typeface="+mn-cs"/>
            </a:endParaRPr>
          </a:p>
        </p:txBody>
      </p:sp>
      <p:graphicFrame>
        <p:nvGraphicFramePr>
          <p:cNvPr id="10" name="Diagram 9"/>
          <p:cNvGraphicFramePr/>
          <p:nvPr>
            <p:extLst>
              <p:ext uri="{D42A27DB-BD31-4B8C-83A1-F6EECF244321}">
                <p14:modId xmlns:p14="http://schemas.microsoft.com/office/powerpoint/2010/main" val="4011530640"/>
              </p:ext>
            </p:extLst>
          </p:nvPr>
        </p:nvGraphicFramePr>
        <p:xfrm>
          <a:off x="2587579" y="2410690"/>
          <a:ext cx="6251621" cy="32696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70076453"/>
      </p:ext>
    </p:extLst>
  </p:cSld>
  <p:clrMapOvr>
    <a:masterClrMapping/>
  </p:clrMapOvr>
  <p:transition>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uk-UA" sz="3800" dirty="0"/>
              <a:t>Розділ</a:t>
            </a:r>
            <a:r>
              <a:rPr lang="en-US" sz="3800" dirty="0"/>
              <a:t> 8: </a:t>
            </a:r>
            <a:r>
              <a:rPr lang="uk-UA" sz="3800" dirty="0"/>
              <a:t>Вимоги до системи менеджменту</a:t>
            </a:r>
            <a:endParaRPr lang="en-US" sz="3800"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712701895"/>
              </p:ext>
            </p:extLst>
          </p:nvPr>
        </p:nvGraphicFramePr>
        <p:xfrm>
          <a:off x="395536" y="1600200"/>
          <a:ext cx="8278813"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39363751"/>
      </p:ext>
    </p:extLst>
  </p:cSld>
  <p:clrMapOvr>
    <a:masterClrMapping/>
  </p:clrMapOvr>
  <p:transition>
    <p:wipe dir="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normAutofit fontScale="90000"/>
          </a:bodyPr>
          <a:lstStyle/>
          <a:p>
            <a:r>
              <a:rPr lang="uk-UA" dirty="0" smtClean="0"/>
              <a:t>Додатки А та Б</a:t>
            </a:r>
            <a:endParaRPr lang="en-US" dirty="0" smtClean="0"/>
          </a:p>
        </p:txBody>
      </p:sp>
      <p:sp>
        <p:nvSpPr>
          <p:cNvPr id="7" name="AutoShape 7"/>
          <p:cNvSpPr>
            <a:spLocks noChangeArrowheads="1"/>
          </p:cNvSpPr>
          <p:nvPr/>
        </p:nvSpPr>
        <p:spPr bwMode="auto">
          <a:xfrm>
            <a:off x="395536" y="2526063"/>
            <a:ext cx="1852613" cy="939800"/>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Принципи</a:t>
            </a:r>
            <a:endParaRPr lang="en-US" dirty="0">
              <a:cs typeface="+mn-cs"/>
            </a:endParaRPr>
          </a:p>
          <a:p>
            <a:pPr algn="ctr" defTabSz="762000">
              <a:defRPr/>
            </a:pPr>
            <a:r>
              <a:rPr lang="en-US" dirty="0" smtClean="0">
                <a:cs typeface="+mn-cs"/>
              </a:rPr>
              <a:t>(</a:t>
            </a:r>
            <a:r>
              <a:rPr lang="uk-UA" dirty="0" smtClean="0">
                <a:cs typeface="+mn-cs"/>
              </a:rPr>
              <a:t>Додаток </a:t>
            </a:r>
            <a:r>
              <a:rPr lang="en-US" dirty="0" smtClean="0">
                <a:cs typeface="+mn-cs"/>
              </a:rPr>
              <a:t>A</a:t>
            </a:r>
            <a:r>
              <a:rPr lang="en-US" dirty="0">
                <a:cs typeface="+mn-cs"/>
              </a:rPr>
              <a:t>)</a:t>
            </a:r>
          </a:p>
        </p:txBody>
      </p:sp>
      <p:graphicFrame>
        <p:nvGraphicFramePr>
          <p:cNvPr id="10" name="Diagram 9"/>
          <p:cNvGraphicFramePr/>
          <p:nvPr>
            <p:extLst>
              <p:ext uri="{D42A27DB-BD31-4B8C-83A1-F6EECF244321}">
                <p14:modId xmlns:p14="http://schemas.microsoft.com/office/powerpoint/2010/main" val="2135878220"/>
              </p:ext>
            </p:extLst>
          </p:nvPr>
        </p:nvGraphicFramePr>
        <p:xfrm>
          <a:off x="2587579" y="2315013"/>
          <a:ext cx="6251621" cy="14951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AutoShape 7"/>
          <p:cNvSpPr>
            <a:spLocks noChangeArrowheads="1"/>
          </p:cNvSpPr>
          <p:nvPr/>
        </p:nvSpPr>
        <p:spPr bwMode="auto">
          <a:xfrm>
            <a:off x="395536" y="4129438"/>
            <a:ext cx="1852613" cy="938212"/>
          </a:xfrm>
          <a:prstGeom prst="roundRect">
            <a:avLst>
              <a:gd name="adj" fmla="val 29394"/>
            </a:avLst>
          </a:prstGeom>
          <a:solidFill>
            <a:schemeClr val="accent1">
              <a:lumMod val="60000"/>
              <a:lumOff val="40000"/>
            </a:schemeClr>
          </a:solidFill>
          <a:ln w="9525">
            <a:noFill/>
            <a:round/>
            <a:headEnd/>
            <a:tailEnd/>
          </a:ln>
          <a:effectLst/>
        </p:spPr>
        <p:txBody>
          <a:bodyPr wrap="none" lIns="92075" tIns="46038" rIns="92075" bIns="46038" anchor="ctr"/>
          <a:lstStyle/>
          <a:p>
            <a:pPr algn="ctr" defTabSz="762000">
              <a:defRPr/>
            </a:pPr>
            <a:r>
              <a:rPr lang="uk-UA" dirty="0" smtClean="0">
                <a:cs typeface="+mn-cs"/>
              </a:rPr>
              <a:t>Процеси і послуги</a:t>
            </a:r>
            <a:endParaRPr lang="en-US" dirty="0">
              <a:cs typeface="+mn-cs"/>
            </a:endParaRPr>
          </a:p>
          <a:p>
            <a:pPr algn="ctr" defTabSz="762000">
              <a:defRPr/>
            </a:pPr>
            <a:r>
              <a:rPr lang="en-US" dirty="0" smtClean="0">
                <a:cs typeface="+mn-cs"/>
              </a:rPr>
              <a:t>(</a:t>
            </a:r>
            <a:r>
              <a:rPr lang="uk-UA" dirty="0" smtClean="0">
                <a:cs typeface="+mn-cs"/>
              </a:rPr>
              <a:t>Додаток </a:t>
            </a:r>
            <a:r>
              <a:rPr lang="en-US" dirty="0" smtClean="0">
                <a:cs typeface="+mn-cs"/>
              </a:rPr>
              <a:t>B</a:t>
            </a:r>
            <a:r>
              <a:rPr lang="en-US" dirty="0">
                <a:cs typeface="+mn-cs"/>
              </a:rPr>
              <a:t>)</a:t>
            </a:r>
          </a:p>
        </p:txBody>
      </p:sp>
      <p:grpSp>
        <p:nvGrpSpPr>
          <p:cNvPr id="2" name="Group 10"/>
          <p:cNvGrpSpPr>
            <a:grpSpLocks/>
          </p:cNvGrpSpPr>
          <p:nvPr/>
        </p:nvGrpSpPr>
        <p:grpSpPr bwMode="auto">
          <a:xfrm>
            <a:off x="2587625" y="4005064"/>
            <a:ext cx="6251575" cy="1060450"/>
            <a:chOff x="0" y="1995140"/>
            <a:chExt cx="6251620" cy="1060252"/>
          </a:xfrm>
        </p:grpSpPr>
        <p:sp>
          <p:nvSpPr>
            <p:cNvPr id="12" name="Rounded Rectangle 11"/>
            <p:cNvSpPr/>
            <p:nvPr/>
          </p:nvSpPr>
          <p:spPr>
            <a:xfrm>
              <a:off x="0" y="1995140"/>
              <a:ext cx="6251620" cy="106025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Rounded Rectangle 4"/>
            <p:cNvSpPr/>
            <p:nvPr/>
          </p:nvSpPr>
          <p:spPr>
            <a:xfrm>
              <a:off x="52388" y="2047518"/>
              <a:ext cx="6146844" cy="955497"/>
            </a:xfrm>
            <a:prstGeom prst="rect">
              <a:avLst/>
            </a:prstGeom>
          </p:spPr>
          <p:style>
            <a:lnRef idx="0">
              <a:scrgbClr r="0" g="0" b="0"/>
            </a:lnRef>
            <a:fillRef idx="0">
              <a:scrgbClr r="0" g="0" b="0"/>
            </a:fillRef>
            <a:effectRef idx="0">
              <a:scrgbClr r="0" g="0" b="0"/>
            </a:effectRef>
            <a:fontRef idx="minor">
              <a:schemeClr val="lt1"/>
            </a:fontRef>
          </p:style>
          <p:txBody>
            <a:bodyPr lIns="76200" tIns="76200" rIns="76200" bIns="76200" spcCol="1270" anchor="ctr"/>
            <a:lstStyle/>
            <a:p>
              <a:pPr defTabSz="889000">
                <a:lnSpc>
                  <a:spcPct val="90000"/>
                </a:lnSpc>
                <a:spcAft>
                  <a:spcPct val="35000"/>
                </a:spcAft>
                <a:defRPr/>
              </a:pPr>
              <a:r>
                <a:rPr lang="uk-UA" sz="2000" dirty="0" smtClean="0"/>
                <a:t>Інформативний Додаток </a:t>
              </a:r>
              <a:r>
                <a:rPr lang="en-US" sz="2000" dirty="0" smtClean="0"/>
                <a:t>B </a:t>
              </a:r>
              <a:r>
                <a:rPr lang="uk-UA" sz="2000" dirty="0" smtClean="0"/>
                <a:t>надає роз</a:t>
              </a:r>
              <a:r>
                <a:rPr lang="en-US" sz="2000" dirty="0" smtClean="0"/>
                <a:t>’</a:t>
              </a:r>
              <a:r>
                <a:rPr lang="uk-UA" sz="2000" dirty="0" err="1" smtClean="0"/>
                <a:t>яснення</a:t>
              </a:r>
              <a:r>
                <a:rPr lang="uk-UA" sz="2000" dirty="0" smtClean="0"/>
                <a:t> щодо застосування цього стандарту для процесів і послуг</a:t>
              </a:r>
              <a:endParaRPr lang="en-US" sz="3600" dirty="0"/>
            </a:p>
          </p:txBody>
        </p:sp>
      </p:grpSp>
    </p:spTree>
    <p:extLst>
      <p:ext uri="{BB962C8B-B14F-4D97-AF65-F5344CB8AC3E}">
        <p14:creationId xmlns:p14="http://schemas.microsoft.com/office/powerpoint/2010/main" val="2766977213"/>
      </p:ext>
    </p:extLst>
  </p:cSld>
  <p:clrMapOvr>
    <a:masterClrMapping/>
  </p:clrMapOvr>
  <p:transition>
    <p:wipe dir="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uk-UA" dirty="0" smtClean="0"/>
              <a:t>Модуль</a:t>
            </a:r>
            <a:r>
              <a:rPr lang="en-GB" dirty="0" smtClean="0"/>
              <a:t> 3</a:t>
            </a:r>
            <a:br>
              <a:rPr lang="en-GB" dirty="0" smtClean="0"/>
            </a:br>
            <a:r>
              <a:rPr lang="uk-UA" dirty="0" smtClean="0"/>
              <a:t>Приклади схем сертифікації</a:t>
            </a:r>
            <a:endParaRPr lang="en-GB" sz="3600" dirty="0"/>
          </a:p>
        </p:txBody>
      </p:sp>
    </p:spTree>
    <p:extLst>
      <p:ext uri="{BB962C8B-B14F-4D97-AF65-F5344CB8AC3E}">
        <p14:creationId xmlns:p14="http://schemas.microsoft.com/office/powerpoint/2010/main" val="2827789827"/>
      </p:ext>
    </p:extLst>
  </p:cSld>
  <p:clrMapOvr>
    <a:masterClrMapping/>
  </p:clrMapOvr>
  <p:transition>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Схема «Червоного трактора»</a:t>
            </a:r>
            <a:endParaRPr lang="en-GB" dirty="0"/>
          </a:p>
        </p:txBody>
      </p:sp>
      <p:sp>
        <p:nvSpPr>
          <p:cNvPr id="5" name="Text Placeholder 4"/>
          <p:cNvSpPr>
            <a:spLocks noGrp="1"/>
          </p:cNvSpPr>
          <p:nvPr>
            <p:ph type="body" sz="quarter" idx="13"/>
          </p:nvPr>
        </p:nvSpPr>
        <p:spPr>
          <a:xfrm>
            <a:off x="457076" y="1268760"/>
            <a:ext cx="8229600" cy="4572000"/>
          </a:xfrm>
        </p:spPr>
        <p:txBody>
          <a:bodyPr>
            <a:noAutofit/>
          </a:bodyPr>
          <a:lstStyle/>
          <a:p>
            <a:pPr>
              <a:lnSpc>
                <a:spcPct val="80000"/>
              </a:lnSpc>
              <a:spcBef>
                <a:spcPts val="600"/>
              </a:spcBef>
            </a:pPr>
            <a:r>
              <a:rPr lang="uk-UA" sz="2300" dirty="0" smtClean="0"/>
              <a:t>Яловичина та баранина</a:t>
            </a:r>
            <a:r>
              <a:rPr lang="en-GB" sz="2300" dirty="0" smtClean="0"/>
              <a:t> </a:t>
            </a:r>
          </a:p>
          <a:p>
            <a:pPr>
              <a:lnSpc>
                <a:spcPct val="80000"/>
              </a:lnSpc>
              <a:spcBef>
                <a:spcPts val="600"/>
              </a:spcBef>
            </a:pPr>
            <a:r>
              <a:rPr lang="uk-UA" sz="2300" dirty="0" smtClean="0"/>
              <a:t>Молочна продукція </a:t>
            </a:r>
            <a:endParaRPr lang="en-GB" sz="2300" dirty="0" smtClean="0"/>
          </a:p>
          <a:p>
            <a:pPr>
              <a:lnSpc>
                <a:spcPct val="80000"/>
              </a:lnSpc>
              <a:spcBef>
                <a:spcPts val="600"/>
              </a:spcBef>
            </a:pPr>
            <a:r>
              <a:rPr lang="uk-UA" sz="2300" dirty="0" smtClean="0"/>
              <a:t>Свинина </a:t>
            </a:r>
            <a:endParaRPr lang="en-GB" sz="2300" dirty="0" smtClean="0"/>
          </a:p>
          <a:p>
            <a:pPr>
              <a:lnSpc>
                <a:spcPct val="80000"/>
              </a:lnSpc>
              <a:spcBef>
                <a:spcPts val="600"/>
              </a:spcBef>
            </a:pPr>
            <a:r>
              <a:rPr lang="uk-UA" sz="2300" dirty="0" smtClean="0"/>
              <a:t>Птиця</a:t>
            </a:r>
            <a:r>
              <a:rPr lang="en-GB" sz="2300" dirty="0" smtClean="0"/>
              <a:t> </a:t>
            </a:r>
          </a:p>
          <a:p>
            <a:pPr>
              <a:lnSpc>
                <a:spcPct val="80000"/>
              </a:lnSpc>
              <a:spcBef>
                <a:spcPts val="600"/>
              </a:spcBef>
            </a:pPr>
            <a:r>
              <a:rPr lang="uk-UA" sz="2300" dirty="0" smtClean="0"/>
              <a:t>Зернові культури</a:t>
            </a:r>
            <a:r>
              <a:rPr lang="en-GB" sz="2300" dirty="0" smtClean="0"/>
              <a:t> </a:t>
            </a:r>
          </a:p>
          <a:p>
            <a:pPr>
              <a:lnSpc>
                <a:spcPct val="80000"/>
              </a:lnSpc>
              <a:spcBef>
                <a:spcPts val="600"/>
              </a:spcBef>
            </a:pPr>
            <a:r>
              <a:rPr lang="uk-UA" sz="2300" dirty="0" smtClean="0"/>
              <a:t>Овочі і фрукти</a:t>
            </a:r>
            <a:endParaRPr lang="en-GB" sz="2300" dirty="0" smtClean="0"/>
          </a:p>
          <a:p>
            <a:pPr>
              <a:lnSpc>
                <a:spcPct val="80000"/>
              </a:lnSpc>
              <a:spcBef>
                <a:spcPts val="600"/>
              </a:spcBef>
            </a:pPr>
            <a:r>
              <a:rPr lang="uk-UA" sz="2300" dirty="0" smtClean="0"/>
              <a:t>Картопля з </a:t>
            </a:r>
            <a:r>
              <a:rPr lang="uk-UA" sz="2300" dirty="0"/>
              <a:t>б</a:t>
            </a:r>
            <a:r>
              <a:rPr lang="uk-UA" sz="2300" dirty="0" smtClean="0"/>
              <a:t>езпечних регіонів</a:t>
            </a:r>
            <a:r>
              <a:rPr lang="en-GB" sz="2300" dirty="0" smtClean="0"/>
              <a:t> </a:t>
            </a:r>
          </a:p>
          <a:p>
            <a:pPr>
              <a:lnSpc>
                <a:spcPct val="80000"/>
              </a:lnSpc>
              <a:spcBef>
                <a:spcPts val="600"/>
              </a:spcBef>
            </a:pPr>
            <a:r>
              <a:rPr lang="uk-UA" sz="2300" dirty="0" smtClean="0"/>
              <a:t>Гужовий транспорт</a:t>
            </a:r>
            <a:r>
              <a:rPr lang="en-GB" sz="2300" dirty="0" smtClean="0"/>
              <a:t> </a:t>
            </a:r>
          </a:p>
          <a:p>
            <a:pPr>
              <a:lnSpc>
                <a:spcPct val="80000"/>
              </a:lnSpc>
              <a:spcBef>
                <a:spcPts val="600"/>
              </a:spcBef>
            </a:pPr>
            <a:r>
              <a:rPr lang="uk-UA" sz="2300" dirty="0" smtClean="0"/>
              <a:t>Ринки та центри збору</a:t>
            </a:r>
            <a:r>
              <a:rPr lang="en-GB" sz="2300" dirty="0" smtClean="0"/>
              <a:t> </a:t>
            </a:r>
          </a:p>
          <a:p>
            <a:pPr>
              <a:lnSpc>
                <a:spcPct val="80000"/>
              </a:lnSpc>
              <a:spcBef>
                <a:spcPts val="600"/>
              </a:spcBef>
            </a:pPr>
            <a:r>
              <a:rPr lang="uk-UA" sz="2300" dirty="0" err="1" smtClean="0"/>
              <a:t>М'ясопереробка</a:t>
            </a:r>
            <a:r>
              <a:rPr lang="en-GB" sz="2300" dirty="0" smtClean="0"/>
              <a:t> </a:t>
            </a:r>
          </a:p>
          <a:p>
            <a:pPr>
              <a:lnSpc>
                <a:spcPct val="80000"/>
              </a:lnSpc>
              <a:spcBef>
                <a:spcPts val="600"/>
              </a:spcBef>
            </a:pPr>
            <a:r>
              <a:rPr lang="uk-UA" sz="2300" dirty="0" smtClean="0"/>
              <a:t>Піймання</a:t>
            </a:r>
            <a:r>
              <a:rPr lang="en-GB" sz="2300" dirty="0" smtClean="0"/>
              <a:t>, </a:t>
            </a:r>
            <a:r>
              <a:rPr lang="uk-UA" sz="2300" dirty="0" smtClean="0"/>
              <a:t>транспортування і забій</a:t>
            </a:r>
            <a:r>
              <a:rPr lang="en-GB" sz="2300" dirty="0" smtClean="0"/>
              <a:t> </a:t>
            </a:r>
          </a:p>
          <a:p>
            <a:pPr>
              <a:lnSpc>
                <a:spcPct val="80000"/>
              </a:lnSpc>
              <a:spcBef>
                <a:spcPts val="600"/>
              </a:spcBef>
            </a:pPr>
            <a:r>
              <a:rPr lang="uk-UA" sz="2300" dirty="0" smtClean="0"/>
              <a:t>Олія холодного </a:t>
            </a:r>
            <a:r>
              <a:rPr lang="uk-UA" sz="2300" dirty="0" err="1" smtClean="0"/>
              <a:t>віджиму</a:t>
            </a:r>
            <a:endParaRPr lang="en-GB" sz="2300" dirty="0" smtClean="0"/>
          </a:p>
        </p:txBody>
      </p:sp>
      <p:pic>
        <p:nvPicPr>
          <p:cNvPr id="6" name="Picture 5" descr="Red Tractor.JPG"/>
          <p:cNvPicPr>
            <a:picLocks noChangeAspect="1"/>
          </p:cNvPicPr>
          <p:nvPr/>
        </p:nvPicPr>
        <p:blipFill>
          <a:blip r:embed="rId3" cstate="print"/>
          <a:stretch>
            <a:fillRect/>
          </a:stretch>
        </p:blipFill>
        <p:spPr>
          <a:xfrm>
            <a:off x="4572000" y="1628800"/>
            <a:ext cx="3819525" cy="1409700"/>
          </a:xfrm>
          <a:prstGeom prst="rect">
            <a:avLst/>
          </a:prstGeom>
        </p:spPr>
      </p:pic>
      <p:sp>
        <p:nvSpPr>
          <p:cNvPr id="7" name="TextBox 6"/>
          <p:cNvSpPr txBox="1"/>
          <p:nvPr/>
        </p:nvSpPr>
        <p:spPr>
          <a:xfrm>
            <a:off x="827584" y="5517232"/>
            <a:ext cx="7906072" cy="923330"/>
          </a:xfrm>
          <a:prstGeom prst="rect">
            <a:avLst/>
          </a:prstGeom>
          <a:noFill/>
        </p:spPr>
        <p:txBody>
          <a:bodyPr wrap="square" rtlCol="0">
            <a:spAutoFit/>
          </a:bodyPr>
          <a:lstStyle/>
          <a:p>
            <a:r>
              <a:rPr lang="uk-UA" b="1" dirty="0" smtClean="0"/>
              <a:t>Власник схеми сертифікації </a:t>
            </a:r>
            <a:r>
              <a:rPr lang="en-GB" b="1" dirty="0" smtClean="0"/>
              <a:t>– </a:t>
            </a:r>
            <a:r>
              <a:rPr lang="uk-UA" b="1" dirty="0" smtClean="0"/>
              <a:t>спеціалісти фермерських господарств і науково-дослідних організацій у сфері сільського господарства     </a:t>
            </a:r>
            <a:r>
              <a:rPr lang="en-GB" dirty="0" smtClean="0">
                <a:hlinkClick r:id="rId4"/>
              </a:rPr>
              <a:t>http://www.redtractor.org.uk/meet-the-red-tractor-team</a:t>
            </a:r>
            <a:r>
              <a:rPr lang="en-GB" dirty="0" smtClean="0"/>
              <a:t> </a:t>
            </a:r>
            <a:endParaRPr lang="en-GB" dirty="0"/>
          </a:p>
        </p:txBody>
      </p:sp>
    </p:spTree>
    <p:extLst>
      <p:ext uri="{BB962C8B-B14F-4D97-AF65-F5344CB8AC3E}">
        <p14:creationId xmlns:p14="http://schemas.microsoft.com/office/powerpoint/2010/main" val="2675708718"/>
      </p:ext>
    </p:extLst>
  </p:cSld>
  <p:clrMapOvr>
    <a:masterClrMapping/>
  </p:clrMapOvr>
  <p:transition>
    <p:wipe dir="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uk-UA" dirty="0" smtClean="0"/>
              <a:t>Виробництво енергії в малих масштабах</a:t>
            </a:r>
            <a:endParaRPr lang="en-GB" dirty="0"/>
          </a:p>
        </p:txBody>
      </p:sp>
      <p:sp>
        <p:nvSpPr>
          <p:cNvPr id="8" name="Text Placeholder 7"/>
          <p:cNvSpPr>
            <a:spLocks noGrp="1"/>
          </p:cNvSpPr>
          <p:nvPr>
            <p:ph type="body" sz="quarter" idx="13"/>
          </p:nvPr>
        </p:nvSpPr>
        <p:spPr/>
        <p:txBody>
          <a:bodyPr>
            <a:normAutofit fontScale="85000" lnSpcReduction="20000"/>
          </a:bodyPr>
          <a:lstStyle/>
          <a:p>
            <a:pPr marL="0" indent="0">
              <a:buNone/>
            </a:pPr>
            <a:r>
              <a:rPr lang="uk-UA" sz="2900" dirty="0" smtClean="0"/>
              <a:t>Охоплює технології виробництва електроенергії потужністю до 50кВт і технологій з виробництва тепла потужністю до </a:t>
            </a:r>
            <a:r>
              <a:rPr lang="en-GB" sz="2900" dirty="0" smtClean="0"/>
              <a:t> 45</a:t>
            </a:r>
            <a:r>
              <a:rPr lang="uk-UA" sz="2900" dirty="0" smtClean="0"/>
              <a:t>кВт</a:t>
            </a:r>
            <a:r>
              <a:rPr lang="en-GB" sz="2900" dirty="0" smtClean="0"/>
              <a:t>. </a:t>
            </a:r>
            <a:r>
              <a:rPr lang="uk-UA" sz="2900" dirty="0" smtClean="0"/>
              <a:t>Наразі ця схема </a:t>
            </a:r>
            <a:r>
              <a:rPr lang="uk-UA" sz="2900" dirty="0"/>
              <a:t>с</a:t>
            </a:r>
            <a:r>
              <a:rPr lang="uk-UA" sz="2900" dirty="0" smtClean="0"/>
              <a:t>ертифікації охоплює наступні технології</a:t>
            </a:r>
            <a:r>
              <a:rPr lang="en-GB" sz="2900" dirty="0" smtClean="0"/>
              <a:t>:</a:t>
            </a:r>
          </a:p>
          <a:p>
            <a:r>
              <a:rPr lang="uk-UA" sz="2800" dirty="0" smtClean="0"/>
              <a:t>Теплові насоси</a:t>
            </a:r>
            <a:r>
              <a:rPr lang="en-GB" sz="2800" dirty="0" smtClean="0"/>
              <a:t> (</a:t>
            </a:r>
            <a:r>
              <a:rPr lang="uk-UA" sz="2800" dirty="0" smtClean="0"/>
              <a:t>геотермальні і повітряні) </a:t>
            </a:r>
            <a:r>
              <a:rPr lang="en-GB" sz="2800" dirty="0" smtClean="0"/>
              <a:t> </a:t>
            </a:r>
          </a:p>
          <a:p>
            <a:r>
              <a:rPr lang="uk-UA" sz="2800" dirty="0" smtClean="0"/>
              <a:t>Біомаса </a:t>
            </a:r>
            <a:endParaRPr lang="en-GB" sz="2800" dirty="0" smtClean="0"/>
          </a:p>
          <a:p>
            <a:r>
              <a:rPr lang="uk-UA" sz="2800" dirty="0" smtClean="0"/>
              <a:t>Малі ГЕС </a:t>
            </a:r>
            <a:endParaRPr lang="en-GB" sz="2800" dirty="0" smtClean="0"/>
          </a:p>
          <a:p>
            <a:r>
              <a:rPr lang="uk-UA" sz="2800" dirty="0" smtClean="0"/>
              <a:t>Мікросистеми комбінованого виробництва теплової і електроенергії  </a:t>
            </a:r>
          </a:p>
          <a:p>
            <a:r>
              <a:rPr lang="uk-UA" sz="2800" dirty="0" smtClean="0"/>
              <a:t>Сонячна енергетика </a:t>
            </a:r>
            <a:endParaRPr lang="en-GB" sz="2800" dirty="0" smtClean="0"/>
          </a:p>
          <a:p>
            <a:r>
              <a:rPr lang="uk-UA" sz="2800" dirty="0" smtClean="0"/>
              <a:t>Сонячні теплові установки </a:t>
            </a:r>
            <a:endParaRPr lang="en-GB" sz="2800" dirty="0" smtClean="0"/>
          </a:p>
          <a:p>
            <a:r>
              <a:rPr lang="uk-UA" sz="2800" dirty="0" smtClean="0"/>
              <a:t>Вітрогенератори </a:t>
            </a:r>
            <a:endParaRPr lang="en-GB" sz="2800" dirty="0" smtClean="0"/>
          </a:p>
        </p:txBody>
      </p:sp>
      <p:pic>
        <p:nvPicPr>
          <p:cNvPr id="6" name="Picture 5" descr="Microgeneration Scheme.JPG"/>
          <p:cNvPicPr>
            <a:picLocks noChangeAspect="1"/>
          </p:cNvPicPr>
          <p:nvPr/>
        </p:nvPicPr>
        <p:blipFill>
          <a:blip r:embed="rId3" cstate="print"/>
          <a:stretch>
            <a:fillRect/>
          </a:stretch>
        </p:blipFill>
        <p:spPr>
          <a:xfrm>
            <a:off x="4572000" y="4221088"/>
            <a:ext cx="4392488" cy="1393187"/>
          </a:xfrm>
          <a:prstGeom prst="rect">
            <a:avLst/>
          </a:prstGeom>
        </p:spPr>
      </p:pic>
      <p:sp>
        <p:nvSpPr>
          <p:cNvPr id="5" name="TextBox 4"/>
          <p:cNvSpPr txBox="1"/>
          <p:nvPr/>
        </p:nvSpPr>
        <p:spPr>
          <a:xfrm>
            <a:off x="323528" y="5589240"/>
            <a:ext cx="8459787" cy="738664"/>
          </a:xfrm>
          <a:prstGeom prst="rect">
            <a:avLst/>
          </a:prstGeom>
          <a:noFill/>
        </p:spPr>
        <p:txBody>
          <a:bodyPr wrap="square" rtlCol="0">
            <a:spAutoFit/>
          </a:bodyPr>
          <a:lstStyle/>
          <a:p>
            <a:r>
              <a:rPr lang="uk-UA" sz="2200" b="1" dirty="0" smtClean="0"/>
              <a:t>Власник схеми сертифікації</a:t>
            </a:r>
            <a:r>
              <a:rPr lang="en-GB" sz="2200" b="1" dirty="0" smtClean="0"/>
              <a:t> – </a:t>
            </a:r>
            <a:r>
              <a:rPr lang="uk-UA" sz="2200" b="1" dirty="0" smtClean="0"/>
              <a:t>промислові групи </a:t>
            </a:r>
            <a:endParaRPr lang="en-GB" sz="2200" b="1" dirty="0" smtClean="0"/>
          </a:p>
          <a:p>
            <a:r>
              <a:rPr lang="en-GB" sz="2000" b="1" dirty="0" smtClean="0">
                <a:hlinkClick r:id="rId4"/>
              </a:rPr>
              <a:t>http://www.microgenerationcertification.org/mcs-technical-working-groups</a:t>
            </a:r>
            <a:r>
              <a:rPr lang="en-GB" sz="2000" b="1" dirty="0" smtClean="0"/>
              <a:t>  </a:t>
            </a:r>
          </a:p>
        </p:txBody>
      </p:sp>
    </p:spTree>
    <p:extLst>
      <p:ext uri="{BB962C8B-B14F-4D97-AF65-F5344CB8AC3E}">
        <p14:creationId xmlns:p14="http://schemas.microsoft.com/office/powerpoint/2010/main" val="1937285625"/>
      </p:ext>
    </p:extLst>
  </p:cSld>
  <p:clrMapOvr>
    <a:masterClrMapping/>
  </p:clrMapOvr>
  <p:transition>
    <p:wipe dir="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excel-hero.jpg"/>
          <p:cNvPicPr>
            <a:picLocks noChangeAspect="1"/>
          </p:cNvPicPr>
          <p:nvPr/>
        </p:nvPicPr>
        <p:blipFill>
          <a:blip r:embed="rId3" cstate="print"/>
          <a:stretch>
            <a:fillRect/>
          </a:stretch>
        </p:blipFill>
        <p:spPr>
          <a:xfrm>
            <a:off x="6228184" y="2238376"/>
            <a:ext cx="2540000" cy="1270000"/>
          </a:xfrm>
          <a:prstGeom prst="rect">
            <a:avLst/>
          </a:prstGeom>
        </p:spPr>
      </p:pic>
      <p:sp>
        <p:nvSpPr>
          <p:cNvPr id="2" name="Title 1"/>
          <p:cNvSpPr>
            <a:spLocks noGrp="1"/>
          </p:cNvSpPr>
          <p:nvPr>
            <p:ph type="title"/>
          </p:nvPr>
        </p:nvSpPr>
        <p:spPr/>
        <p:txBody>
          <a:bodyPr>
            <a:noAutofit/>
          </a:bodyPr>
          <a:lstStyle/>
          <a:p>
            <a:r>
              <a:rPr lang="en-GB" sz="3000" dirty="0" err="1" smtClean="0"/>
              <a:t>Lexcel</a:t>
            </a:r>
            <a:r>
              <a:rPr lang="en-GB" sz="3000" dirty="0" smtClean="0"/>
              <a:t> –</a:t>
            </a:r>
            <a:r>
              <a:rPr lang="uk-UA" sz="3000" dirty="0" smtClean="0"/>
              <a:t>схема сертифікації юридичного співтовариства </a:t>
            </a:r>
            <a:endParaRPr lang="en-GB" sz="3000" dirty="0"/>
          </a:p>
        </p:txBody>
      </p:sp>
      <p:sp>
        <p:nvSpPr>
          <p:cNvPr id="3" name="Text Placeholder 2"/>
          <p:cNvSpPr>
            <a:spLocks noGrp="1"/>
          </p:cNvSpPr>
          <p:nvPr>
            <p:ph type="body" sz="quarter" idx="13"/>
          </p:nvPr>
        </p:nvSpPr>
        <p:spPr>
          <a:xfrm>
            <a:off x="395536" y="1412776"/>
            <a:ext cx="8352928" cy="4752528"/>
          </a:xfrm>
        </p:spPr>
        <p:txBody>
          <a:bodyPr>
            <a:normAutofit fontScale="77500" lnSpcReduction="20000"/>
          </a:bodyPr>
          <a:lstStyle/>
          <a:p>
            <a:pPr marL="0" indent="0">
              <a:buNone/>
            </a:pPr>
            <a:r>
              <a:rPr lang="uk-UA" sz="3100" dirty="0" smtClean="0"/>
              <a:t>Оцінка за схемою </a:t>
            </a:r>
            <a:r>
              <a:rPr lang="en-GB" sz="3100" dirty="0" err="1" smtClean="0"/>
              <a:t>Lexcel</a:t>
            </a:r>
            <a:r>
              <a:rPr lang="uk-UA" sz="3100" dirty="0" smtClean="0"/>
              <a:t> – простий і прозорий процес </a:t>
            </a:r>
          </a:p>
          <a:p>
            <a:r>
              <a:rPr lang="uk-UA" sz="3100" dirty="0" smtClean="0"/>
              <a:t>оцінка проводиться незалежно</a:t>
            </a:r>
          </a:p>
          <a:p>
            <a:endParaRPr lang="uk-UA" dirty="0" smtClean="0"/>
          </a:p>
          <a:p>
            <a:endParaRPr lang="uk-UA" dirty="0"/>
          </a:p>
          <a:p>
            <a:endParaRPr lang="uk-UA" dirty="0" smtClean="0"/>
          </a:p>
          <a:p>
            <a:endParaRPr lang="uk-UA" dirty="0" smtClean="0"/>
          </a:p>
          <a:p>
            <a:r>
              <a:rPr lang="uk-UA" sz="3100" dirty="0" smtClean="0"/>
              <a:t>гнучка – в ній вказуються лише стандарти, а не процедури</a:t>
            </a:r>
          </a:p>
          <a:p>
            <a:r>
              <a:rPr lang="uk-UA" sz="3100" dirty="0" smtClean="0"/>
              <a:t>сертифікація дійсна на протязі трьох років, щороку проводиться нагляд</a:t>
            </a:r>
          </a:p>
          <a:p>
            <a:r>
              <a:rPr lang="uk-UA" sz="3100" dirty="0" smtClean="0"/>
              <a:t>її можна об'єднувати з оцінкою на відповідність іншим стандартам якості</a:t>
            </a:r>
            <a:endParaRPr lang="en-GB" sz="3100" dirty="0" smtClean="0"/>
          </a:p>
          <a:p>
            <a:r>
              <a:rPr lang="uk-UA" sz="3100" dirty="0" smtClean="0"/>
              <a:t>Власних схеми сертифікації – юридичне співтовариство </a:t>
            </a:r>
            <a:r>
              <a:rPr lang="en-GB" sz="3100" dirty="0" smtClean="0"/>
              <a:t> </a:t>
            </a:r>
            <a:r>
              <a:rPr lang="en-GB" sz="3100" dirty="0" smtClean="0">
                <a:hlinkClick r:id="rId4"/>
              </a:rPr>
              <a:t>http://www.lawsociety.org.uk/accreditation/lexcel/</a:t>
            </a:r>
            <a:r>
              <a:rPr lang="en-GB" sz="3100" dirty="0" smtClean="0"/>
              <a:t> </a:t>
            </a:r>
          </a:p>
        </p:txBody>
      </p:sp>
      <p:sp>
        <p:nvSpPr>
          <p:cNvPr id="5" name="Text Placeholder 2"/>
          <p:cNvSpPr txBox="1">
            <a:spLocks/>
          </p:cNvSpPr>
          <p:nvPr/>
        </p:nvSpPr>
        <p:spPr>
          <a:xfrm>
            <a:off x="395536" y="2249488"/>
            <a:ext cx="5976664" cy="1683568"/>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tabLst>
                <a:tab pos="5829300" algn="l"/>
              </a:tabLst>
            </a:pPr>
            <a:r>
              <a:rPr lang="uk-UA" dirty="0" smtClean="0"/>
              <a:t>може застосовуватися для юридичної практики будь-якого типу і розміру, в тому числі юристів, що працюють в місцевому уряді, штатних і незалежних юристів</a:t>
            </a:r>
          </a:p>
        </p:txBody>
      </p:sp>
    </p:spTree>
  </p:cSld>
  <p:clrMapOvr>
    <a:masterClrMapping/>
  </p:clrMapOvr>
  <p:transition>
    <p:wipe dir="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uk-UA" dirty="0" smtClean="0"/>
              <a:t>Питання?</a:t>
            </a:r>
            <a:endParaRPr lang="en-GB" dirty="0"/>
          </a:p>
        </p:txBody>
      </p:sp>
    </p:spTree>
  </p:cSld>
  <p:clrMapOvr>
    <a:masterClrMapping/>
  </p:clrMapOvr>
  <p:transition>
    <p:wipe dir="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rtlCol="0">
            <a:normAutofit fontScale="90000"/>
          </a:bodyPr>
          <a:lstStyle/>
          <a:p>
            <a:pPr eaLnBrk="1" fontAlgn="auto" hangingPunct="1">
              <a:spcAft>
                <a:spcPts val="0"/>
              </a:spcAft>
              <a:defRPr/>
            </a:pPr>
            <a:r>
              <a:rPr lang="uk-UA" dirty="0" smtClean="0"/>
              <a:t>Дякую за увагу!</a:t>
            </a:r>
            <a:endParaRPr lang="en-GB" dirty="0" smtClean="0"/>
          </a:p>
        </p:txBody>
      </p:sp>
      <p:graphicFrame>
        <p:nvGraphicFramePr>
          <p:cNvPr id="474115" name="Object 3">
            <a:hlinkClick r:id="" action="ppaction://ole?verb=0"/>
          </p:cNvPr>
          <p:cNvGraphicFramePr>
            <a:graphicFrameLocks/>
          </p:cNvGraphicFramePr>
          <p:nvPr/>
        </p:nvGraphicFramePr>
        <p:xfrm>
          <a:off x="1371600" y="2667000"/>
          <a:ext cx="6457950" cy="2266950"/>
        </p:xfrm>
        <a:graphic>
          <a:graphicData uri="http://schemas.openxmlformats.org/presentationml/2006/ole">
            <mc:AlternateContent xmlns:mc="http://schemas.openxmlformats.org/markup-compatibility/2006">
              <mc:Choice xmlns:v="urn:schemas-microsoft-com:vml" Requires="v">
                <p:oleObj spid="_x0000_s319540" name="Clip" r:id="rId4" imgW="6484938" imgH="2278063" progId="">
                  <p:embed/>
                </p:oleObj>
              </mc:Choice>
              <mc:Fallback>
                <p:oleObj name="Clip" r:id="rId4" imgW="6484938" imgH="2278063" progId="">
                  <p:embed/>
                  <p:pic>
                    <p:nvPicPr>
                      <p:cNvPr id="0" name="Picture 5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2667000"/>
                        <a:ext cx="6457950" cy="226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74115"/>
                                        </p:tgtEl>
                                        <p:attrNameLst>
                                          <p:attrName>style.visibility</p:attrName>
                                        </p:attrNameLst>
                                      </p:cBhvr>
                                      <p:to>
                                        <p:strVal val="visible"/>
                                      </p:to>
                                    </p:set>
                                    <p:animEffect transition="in" filter="dissolve">
                                      <p:cBhvr>
                                        <p:cTn id="7" dur="500"/>
                                        <p:tgtEl>
                                          <p:spTgt spid="4741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17" name="Прямоугольник 16"/>
          <p:cNvSpPr/>
          <p:nvPr/>
        </p:nvSpPr>
        <p:spPr>
          <a:xfrm>
            <a:off x="1258888" y="3933825"/>
            <a:ext cx="6697662" cy="16557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a:solidFill>
                <a:prstClr val="white"/>
              </a:solidFill>
            </a:endParaRPr>
          </a:p>
        </p:txBody>
      </p:sp>
      <p:sp>
        <p:nvSpPr>
          <p:cNvPr id="7171" name="Заголовок 1"/>
          <p:cNvSpPr>
            <a:spLocks noGrp="1"/>
          </p:cNvSpPr>
          <p:nvPr>
            <p:ph type="ctrTitle"/>
          </p:nvPr>
        </p:nvSpPr>
        <p:spPr>
          <a:xfrm>
            <a:off x="827088" y="1628775"/>
            <a:ext cx="7772400" cy="1470025"/>
          </a:xfrm>
        </p:spPr>
        <p:txBody>
          <a:bodyPr/>
          <a:lstStyle/>
          <a:p>
            <a:pPr eaLnBrk="1" hangingPunct="1"/>
            <a:endParaRPr lang="en-GB" dirty="0" smtClean="0"/>
          </a:p>
        </p:txBody>
      </p:sp>
      <p:sp>
        <p:nvSpPr>
          <p:cNvPr id="7173" name="Line 4"/>
          <p:cNvSpPr>
            <a:spLocks noChangeShapeType="1"/>
          </p:cNvSpPr>
          <p:nvPr/>
        </p:nvSpPr>
        <p:spPr bwMode="auto">
          <a:xfrm>
            <a:off x="0" y="908050"/>
            <a:ext cx="9144000" cy="0"/>
          </a:xfrm>
          <a:prstGeom prst="line">
            <a:avLst/>
          </a:prstGeom>
          <a:noFill/>
          <a:ln w="76200">
            <a:solidFill>
              <a:srgbClr val="EFAE2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uk-UA" smtClean="0">
              <a:solidFill>
                <a:prstClr val="black"/>
              </a:solidFill>
              <a:cs typeface="Arial" charset="0"/>
            </a:endParaRPr>
          </a:p>
        </p:txBody>
      </p:sp>
      <p:sp>
        <p:nvSpPr>
          <p:cNvPr id="7174" name="Line 4"/>
          <p:cNvSpPr>
            <a:spLocks noChangeShapeType="1"/>
          </p:cNvSpPr>
          <p:nvPr/>
        </p:nvSpPr>
        <p:spPr bwMode="auto">
          <a:xfrm>
            <a:off x="0" y="3357563"/>
            <a:ext cx="9144000" cy="0"/>
          </a:xfrm>
          <a:prstGeom prst="line">
            <a:avLst/>
          </a:prstGeom>
          <a:noFill/>
          <a:ln w="76200">
            <a:solidFill>
              <a:srgbClr val="EFAE2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uk-UA" smtClean="0">
              <a:solidFill>
                <a:prstClr val="black"/>
              </a:solidFill>
              <a:cs typeface="Arial" charset="0"/>
            </a:endParaRPr>
          </a:p>
        </p:txBody>
      </p:sp>
      <p:pic>
        <p:nvPicPr>
          <p:cNvPr id="7175" name="Picture 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48400"/>
            <a:ext cx="914400" cy="609600"/>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6"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4513" y="6176963"/>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19" descr="uk-lgfla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2400" y="184150"/>
            <a:ext cx="877888"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8" name="Picture 6" descr="delarge"/>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35938" y="142875"/>
            <a:ext cx="838200"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9" name="Picture 10"/>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84313" y="4486275"/>
            <a:ext cx="12192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80" name="Picture 12" descr="BSI_STANDARD_RGB"/>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965450" y="4403725"/>
            <a:ext cx="1138238"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1" name="Picture 1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381500" y="4075113"/>
            <a:ext cx="858838"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2"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240338" y="4489450"/>
            <a:ext cx="1174750"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83" name="Picture 16"/>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457950" y="4518025"/>
            <a:ext cx="12954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Подзаголовок 4"/>
          <p:cNvSpPr>
            <a:spLocks noGrp="1"/>
          </p:cNvSpPr>
          <p:nvPr>
            <p:ph type="subTitle" idx="1"/>
          </p:nvPr>
        </p:nvSpPr>
        <p:spPr>
          <a:xfrm>
            <a:off x="1365250" y="6267450"/>
            <a:ext cx="6400800" cy="504825"/>
          </a:xfrm>
        </p:spPr>
        <p:txBody>
          <a:bodyPr rtlCol="0">
            <a:normAutofit/>
          </a:bodyPr>
          <a:lstStyle/>
          <a:p>
            <a:pPr eaLnBrk="1" fontAlgn="auto" hangingPunct="1">
              <a:lnSpc>
                <a:spcPct val="80000"/>
              </a:lnSpc>
              <a:spcAft>
                <a:spcPts val="0"/>
              </a:spcAft>
              <a:defRPr/>
            </a:pPr>
            <a:r>
              <a:rPr lang="uk-UA" sz="1200" b="1" dirty="0" smtClean="0">
                <a:solidFill>
                  <a:srgbClr val="EFAE20"/>
                </a:solidFill>
                <a:latin typeface="Verdana" pitchFamily="34" charset="0"/>
              </a:rPr>
              <a:t>Національне агентство з акредитації України </a:t>
            </a:r>
          </a:p>
          <a:p>
            <a:pPr eaLnBrk="1" fontAlgn="auto" hangingPunct="1">
              <a:spcAft>
                <a:spcPts val="0"/>
              </a:spcAft>
              <a:buFont typeface="Arial" pitchFamily="34" charset="0"/>
              <a:buNone/>
              <a:defRPr/>
            </a:pPr>
            <a:endParaRPr lang="uk-UA" sz="1200" dirty="0" smtClean="0"/>
          </a:p>
        </p:txBody>
      </p:sp>
      <p:sp>
        <p:nvSpPr>
          <p:cNvPr id="7185" name="Rectangle 18"/>
          <p:cNvSpPr>
            <a:spLocks noChangeArrowheads="1"/>
          </p:cNvSpPr>
          <p:nvPr/>
        </p:nvSpPr>
        <p:spPr bwMode="auto">
          <a:xfrm>
            <a:off x="1441450" y="188913"/>
            <a:ext cx="6248400" cy="671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lnSpc>
                <a:spcPct val="90000"/>
              </a:lnSpc>
              <a:spcBef>
                <a:spcPct val="20000"/>
              </a:spcBef>
              <a:spcAft>
                <a:spcPct val="0"/>
              </a:spcAft>
            </a:pPr>
            <a:r>
              <a:rPr lang="uk-UA" sz="1400" b="1" dirty="0" smtClean="0">
                <a:solidFill>
                  <a:prstClr val="white"/>
                </a:solidFill>
                <a:latin typeface="Verdana" pitchFamily="34" charset="0"/>
                <a:cs typeface="Arial" charset="0"/>
              </a:rPr>
              <a:t>Подальше посилення діяльності Національного агентства з акредитації України (НААУ) згідно європейської практики </a:t>
            </a:r>
            <a:r>
              <a:rPr lang="en-GB" sz="1400" b="1" dirty="0" smtClean="0">
                <a:solidFill>
                  <a:prstClr val="white"/>
                </a:solidFill>
                <a:latin typeface="Verdana" pitchFamily="34" charset="0"/>
                <a:cs typeface="Arial" charset="0"/>
              </a:rPr>
              <a:t>UA10/ENP-PCA/TR/24</a:t>
            </a:r>
          </a:p>
        </p:txBody>
      </p:sp>
      <p:sp>
        <p:nvSpPr>
          <p:cNvPr id="20" name="Title 1"/>
          <p:cNvSpPr txBox="1">
            <a:spLocks/>
          </p:cNvSpPr>
          <p:nvPr/>
        </p:nvSpPr>
        <p:spPr>
          <a:xfrm>
            <a:off x="-27732" y="980728"/>
            <a:ext cx="9144000" cy="2313384"/>
          </a:xfrm>
          <a:prstGeom prst="rect">
            <a:avLst/>
          </a:prstGeom>
          <a:solidFill>
            <a:sysClr val="window" lastClr="FFFFFF"/>
          </a:solidFill>
        </p:spPr>
        <p:txBody>
          <a:bodyPr vert="horz" lIns="91440" tIns="45720" rIns="91440" bIns="45720" rtlCol="0" anchor="ctr">
            <a:normAutofit/>
          </a:bodyPr>
          <a:lstStyle>
            <a:lvl1pPr algn="ctr" defTabSz="914400" rtl="0" eaLnBrk="1" latinLnBrk="0" hangingPunct="1">
              <a:lnSpc>
                <a:spcPct val="150000"/>
              </a:lnSpc>
              <a:spcBef>
                <a:spcPts val="6000"/>
              </a:spcBef>
              <a:buNone/>
              <a:defRPr sz="4400" kern="1200">
                <a:solidFill>
                  <a:srgbClr val="002060"/>
                </a:solidFill>
                <a:latin typeface="+mj-lt"/>
                <a:ea typeface="+mj-ea"/>
                <a:cs typeface="+mj-cs"/>
              </a:defRPr>
            </a:lvl1pPr>
          </a:lstStyle>
          <a:p>
            <a:r>
              <a:rPr lang="ru-RU" dirty="0" smtClean="0"/>
              <a:t>Модуль</a:t>
            </a:r>
            <a:r>
              <a:rPr lang="en-GB" dirty="0" smtClean="0"/>
              <a:t> </a:t>
            </a:r>
            <a:r>
              <a:rPr lang="uk-UA" dirty="0" smtClean="0"/>
              <a:t>1</a:t>
            </a:r>
            <a:r>
              <a:rPr lang="en-GB" dirty="0" smtClean="0"/>
              <a:t/>
            </a:r>
            <a:br>
              <a:rPr lang="en-GB" dirty="0" smtClean="0"/>
            </a:br>
            <a:r>
              <a:rPr lang="uk-UA" sz="3600" dirty="0" smtClean="0"/>
              <a:t>Загальний вступ до </a:t>
            </a:r>
            <a:r>
              <a:rPr lang="en-GB" sz="3600" dirty="0" smtClean="0"/>
              <a:t>ISO/IEC 17065</a:t>
            </a:r>
            <a:endParaRPr lang="en-GB" sz="3600" dirty="0"/>
          </a:p>
        </p:txBody>
      </p:sp>
    </p:spTree>
    <p:extLst>
      <p:ext uri="{BB962C8B-B14F-4D97-AF65-F5344CB8AC3E}">
        <p14:creationId xmlns:p14="http://schemas.microsoft.com/office/powerpoint/2010/main" val="996672173"/>
      </p:ext>
    </p:extLst>
  </p:cSld>
  <p:clrMapOvr>
    <a:masterClrMapping/>
  </p:clrMapOvr>
  <p:transition>
    <p:wipe dir="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noAutofit/>
          </a:bodyPr>
          <a:lstStyle/>
          <a:p>
            <a:r>
              <a:rPr lang="uk-UA" sz="3800" dirty="0"/>
              <a:t>Перехресні посилання </a:t>
            </a:r>
            <a:r>
              <a:rPr lang="en-US" sz="3800" dirty="0" smtClean="0"/>
              <a:t>ISO/IEC 17065:2012</a:t>
            </a:r>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790554870"/>
              </p:ext>
            </p:extLst>
          </p:nvPr>
        </p:nvGraphicFramePr>
        <p:xfrm>
          <a:off x="395536" y="1600200"/>
          <a:ext cx="8278813"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uk-UA" sz="3800" dirty="0" smtClean="0"/>
              <a:t>Перехресні посилання </a:t>
            </a:r>
            <a:r>
              <a:rPr lang="en-US" sz="3800" dirty="0" smtClean="0"/>
              <a:t>ISO/IEC 17065:2012</a:t>
            </a:r>
            <a:endParaRPr lang="en-US" sz="3800"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683874076"/>
              </p:ext>
            </p:extLst>
          </p:nvPr>
        </p:nvGraphicFramePr>
        <p:xfrm>
          <a:off x="395536" y="1340768"/>
          <a:ext cx="8278812" cy="5044440"/>
        </p:xfrm>
        <a:graphic>
          <a:graphicData uri="http://schemas.openxmlformats.org/drawingml/2006/table">
            <a:tbl>
              <a:tblPr firstRow="1" bandRow="1">
                <a:tableStyleId>{5C22544A-7EE6-4342-B048-85BDC9FD1C3A}</a:tableStyleId>
              </a:tblPr>
              <a:tblGrid>
                <a:gridCol w="2759604"/>
                <a:gridCol w="2857020"/>
                <a:gridCol w="2662188"/>
              </a:tblGrid>
              <a:tr h="370840">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Guide 65:1996</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17065:2012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uk-UA" sz="1400" b="1" dirty="0" smtClean="0">
                          <a:effectLst/>
                          <a:latin typeface="Helvetica" pitchFamily="34" charset="0"/>
                          <a:ea typeface="Times New Roman"/>
                          <a:cs typeface="Helvetica" pitchFamily="34" charset="0"/>
                        </a:rPr>
                        <a:t>Зауваження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1.1/</a:t>
                      </a:r>
                      <a:r>
                        <a:rPr lang="uk-UA" sz="1400" dirty="0" smtClean="0">
                          <a:effectLst/>
                          <a:latin typeface="Helvetica" pitchFamily="34" charset="0"/>
                          <a:ea typeface="Times New Roman"/>
                          <a:cs typeface="Helvetica" pitchFamily="34" charset="0"/>
                        </a:rPr>
                        <a:t>1-й параграф/</a:t>
                      </a:r>
                      <a:r>
                        <a:rPr lang="uk-UA" sz="1400" baseline="0" dirty="0" smtClean="0">
                          <a:effectLst/>
                          <a:latin typeface="Helvetica" pitchFamily="34" charset="0"/>
                          <a:ea typeface="Times New Roman"/>
                          <a:cs typeface="Helvetica" pitchFamily="34" charset="0"/>
                        </a:rPr>
                        <a:t> </a:t>
                      </a:r>
                      <a:r>
                        <a:rPr lang="uk-UA" sz="1400" dirty="0" smtClean="0">
                          <a:effectLst/>
                          <a:latin typeface="Helvetica" pitchFamily="34" charset="0"/>
                          <a:ea typeface="Times New Roman"/>
                          <a:cs typeface="Helvetica" pitchFamily="34" charset="0"/>
                        </a:rPr>
                        <a:t>компетентний</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1.1/</a:t>
                      </a:r>
                      <a:r>
                        <a:rPr lang="uk-UA" sz="1400" dirty="0" smtClean="0">
                          <a:effectLst/>
                          <a:latin typeface="Helvetica" pitchFamily="34" charset="0"/>
                          <a:ea typeface="Times New Roman"/>
                          <a:cs typeface="Helvetica" pitchFamily="34" charset="0"/>
                        </a:rPr>
                        <a:t>1-й параграф</a:t>
                      </a:r>
                      <a:r>
                        <a:rPr lang="uk-UA" sz="1400" baseline="0" dirty="0" smtClean="0">
                          <a:effectLst/>
                          <a:latin typeface="Helvetica" pitchFamily="34" charset="0"/>
                          <a:ea typeface="Times New Roman"/>
                          <a:cs typeface="Helvetica" pitchFamily="34" charset="0"/>
                        </a:rPr>
                        <a:t>/ третя сторона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1 </a:t>
                      </a:r>
                      <a:r>
                        <a:rPr lang="en-GB" sz="1400" dirty="0" smtClean="0">
                          <a:effectLst/>
                          <a:latin typeface="Helvetica" pitchFamily="34" charset="0"/>
                          <a:ea typeface="Times New Roman"/>
                          <a:cs typeface="Helvetica" pitchFamily="34" charset="0"/>
                        </a:rPr>
                        <a:t>3</a:t>
                      </a:r>
                      <a:r>
                        <a:rPr lang="uk-UA" sz="1400" dirty="0" err="1" smtClean="0">
                          <a:effectLst/>
                          <a:latin typeface="Helvetica" pitchFamily="34" charset="0"/>
                          <a:ea typeface="Times New Roman"/>
                          <a:cs typeface="Helvetica" pitchFamily="34" charset="0"/>
                        </a:rPr>
                        <a:t>-тє</a:t>
                      </a:r>
                      <a:r>
                        <a:rPr lang="uk-UA" sz="1400" dirty="0" smtClean="0">
                          <a:effectLst/>
                          <a:latin typeface="Helvetica" pitchFamily="34" charset="0"/>
                          <a:ea typeface="Times New Roman"/>
                          <a:cs typeface="Helvetica" pitchFamily="34" charset="0"/>
                        </a:rPr>
                        <a:t> </a:t>
                      </a:r>
                      <a:r>
                        <a:rPr lang="uk-UA" sz="1400" dirty="0" err="1" smtClean="0">
                          <a:effectLst/>
                          <a:latin typeface="Helvetica" pitchFamily="34" charset="0"/>
                          <a:ea typeface="Times New Roman"/>
                          <a:cs typeface="Helvetica" pitchFamily="34" charset="0"/>
                        </a:rPr>
                        <a:t>реч</a:t>
                      </a:r>
                      <a:r>
                        <a:rPr lang="uk-UA" sz="1400" dirty="0" smtClean="0">
                          <a:effectLst/>
                          <a:latin typeface="Helvetica" pitchFamily="34" charset="0"/>
                          <a:ea typeface="Times New Roman"/>
                          <a:cs typeface="Helvetica" pitchFamily="34" charset="0"/>
                        </a:rPr>
                        <a:t>.</a:t>
                      </a:r>
                      <a:r>
                        <a:rPr lang="en-GB" sz="1400" dirty="0" smtClean="0">
                          <a:effectLst/>
                          <a:latin typeface="Helvetica" pitchFamily="34" charset="0"/>
                          <a:ea typeface="Times New Roman"/>
                          <a:cs typeface="Helvetica" pitchFamily="34" charset="0"/>
                        </a:rPr>
                        <a:t>/3.12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1.1/</a:t>
                      </a:r>
                      <a:r>
                        <a:rPr lang="uk-UA" sz="1400" dirty="0" smtClean="0">
                          <a:effectLst/>
                          <a:latin typeface="Helvetica" pitchFamily="34" charset="0"/>
                          <a:ea typeface="Times New Roman"/>
                          <a:cs typeface="Helvetica" pitchFamily="34" charset="0"/>
                        </a:rPr>
                        <a:t>1-й параграф/</a:t>
                      </a:r>
                      <a:r>
                        <a:rPr lang="uk-UA" sz="1400" baseline="0" dirty="0" smtClean="0">
                          <a:effectLst/>
                          <a:latin typeface="Helvetica" pitchFamily="34" charset="0"/>
                          <a:ea typeface="Times New Roman"/>
                          <a:cs typeface="Helvetica" pitchFamily="34" charset="0"/>
                        </a:rPr>
                        <a:t> </a:t>
                      </a:r>
                      <a:r>
                        <a:rPr lang="uk-UA" sz="1400" dirty="0" smtClean="0">
                          <a:effectLst/>
                          <a:latin typeface="Helvetica" pitchFamily="34" charset="0"/>
                          <a:ea typeface="Times New Roman"/>
                          <a:cs typeface="Helvetica" pitchFamily="34" charset="0"/>
                        </a:rPr>
                        <a:t>система сертифікації</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3.9/7.1.1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uk-UA" sz="1400" dirty="0" smtClean="0">
                          <a:effectLst/>
                          <a:latin typeface="Helvetica" pitchFamily="34" charset="0"/>
                          <a:ea typeface="Times New Roman"/>
                          <a:cs typeface="Helvetica" pitchFamily="34" charset="0"/>
                        </a:rPr>
                        <a:t>Система </a:t>
                      </a:r>
                      <a:r>
                        <a:rPr lang="en-GB" sz="1400" dirty="0" smtClean="0">
                          <a:effectLst/>
                          <a:latin typeface="Helvetica" pitchFamily="34" charset="0"/>
                          <a:ea typeface="Times New Roman"/>
                          <a:cs typeface="Helvetica" pitchFamily="34" charset="0"/>
                        </a:rPr>
                        <a:t>→ </a:t>
                      </a:r>
                      <a:r>
                        <a:rPr lang="uk-UA" sz="1400" dirty="0" smtClean="0">
                          <a:effectLst/>
                          <a:latin typeface="Helvetica" pitchFamily="34" charset="0"/>
                          <a:ea typeface="Times New Roman"/>
                          <a:cs typeface="Helvetica" pitchFamily="34" charset="0"/>
                        </a:rPr>
                        <a:t> схема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1.1/</a:t>
                      </a:r>
                      <a:r>
                        <a:rPr lang="uk-UA" sz="1400" dirty="0" smtClean="0">
                          <a:effectLst/>
                          <a:latin typeface="Helvetica" pitchFamily="34" charset="0"/>
                          <a:ea typeface="Times New Roman"/>
                          <a:cs typeface="Helvetica" pitchFamily="34" charset="0"/>
                        </a:rPr>
                        <a:t>2-й параграф/ продукція, процес, послуга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1 </a:t>
                      </a:r>
                      <a:r>
                        <a:rPr lang="en-GB" sz="1400" dirty="0" smtClean="0">
                          <a:effectLst/>
                          <a:latin typeface="Helvetica" pitchFamily="34" charset="0"/>
                          <a:ea typeface="Times New Roman"/>
                          <a:cs typeface="Helvetica" pitchFamily="34" charset="0"/>
                        </a:rPr>
                        <a:t>1</a:t>
                      </a:r>
                      <a:r>
                        <a:rPr lang="uk-UA" sz="1400" dirty="0" err="1" smtClean="0">
                          <a:effectLst/>
                          <a:latin typeface="Helvetica" pitchFamily="34" charset="0"/>
                          <a:ea typeface="Times New Roman"/>
                          <a:cs typeface="Helvetica" pitchFamily="34" charset="0"/>
                        </a:rPr>
                        <a:t>-ше</a:t>
                      </a:r>
                      <a:r>
                        <a:rPr lang="uk-UA" sz="1400" dirty="0" smtClean="0">
                          <a:effectLst/>
                          <a:latin typeface="Helvetica" pitchFamily="34" charset="0"/>
                          <a:ea typeface="Times New Roman"/>
                          <a:cs typeface="Helvetica" pitchFamily="34" charset="0"/>
                        </a:rPr>
                        <a:t> </a:t>
                      </a:r>
                      <a:r>
                        <a:rPr lang="uk-UA" sz="1400" dirty="0" err="1" smtClean="0">
                          <a:effectLst/>
                          <a:latin typeface="Helvetica" pitchFamily="34" charset="0"/>
                          <a:ea typeface="Times New Roman"/>
                          <a:cs typeface="Helvetica" pitchFamily="34" charset="0"/>
                        </a:rPr>
                        <a:t>реч</a:t>
                      </a:r>
                      <a:r>
                        <a:rPr lang="en-GB" sz="1400" dirty="0" smtClean="0">
                          <a:effectLst/>
                          <a:latin typeface="Helvetica" pitchFamily="34" charset="0"/>
                          <a:ea typeface="Times New Roman"/>
                          <a:cs typeface="Helvetica" pitchFamily="34" charset="0"/>
                        </a:rPr>
                        <a:t>./3.4/3.5/3.6/</a:t>
                      </a:r>
                      <a:r>
                        <a:rPr lang="uk-UA" sz="1400" dirty="0" smtClean="0">
                          <a:effectLst/>
                          <a:latin typeface="Helvetica" pitchFamily="34" charset="0"/>
                          <a:ea typeface="Times New Roman"/>
                          <a:cs typeface="Helvetica" pitchFamily="34" charset="0"/>
                        </a:rPr>
                        <a:t>Додаток</a:t>
                      </a:r>
                      <a:r>
                        <a:rPr lang="en-GB" sz="1400" dirty="0" smtClean="0">
                          <a:effectLst/>
                          <a:latin typeface="Helvetica" pitchFamily="34" charset="0"/>
                          <a:ea typeface="Times New Roman"/>
                          <a:cs typeface="Helvetica" pitchFamily="34" charset="0"/>
                        </a:rPr>
                        <a:t> </a:t>
                      </a:r>
                      <a:r>
                        <a:rPr lang="en-GB" sz="1400" dirty="0">
                          <a:effectLst/>
                          <a:latin typeface="Helvetica" pitchFamily="34" charset="0"/>
                          <a:ea typeface="Times New Roman"/>
                          <a:cs typeface="Helvetica" pitchFamily="34" charset="0"/>
                        </a:rPr>
                        <a:t>B</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7.1.1 </a:t>
                      </a:r>
                      <a:r>
                        <a:rPr lang="uk-UA" sz="1400" dirty="0" smtClean="0">
                          <a:effectLst/>
                          <a:latin typeface="Helvetica" pitchFamily="34" charset="0"/>
                          <a:ea typeface="Times New Roman"/>
                          <a:cs typeface="Helvetica" pitchFamily="34" charset="0"/>
                        </a:rPr>
                        <a:t>Примітки </a:t>
                      </a:r>
                      <a:r>
                        <a:rPr lang="en-GB" sz="1400" dirty="0" smtClean="0">
                          <a:effectLst/>
                          <a:latin typeface="Helvetica" pitchFamily="34" charset="0"/>
                          <a:ea typeface="Times New Roman"/>
                          <a:cs typeface="Helvetica" pitchFamily="34" charset="0"/>
                        </a:rPr>
                        <a:t>1 </a:t>
                      </a:r>
                      <a:r>
                        <a:rPr lang="uk-UA" sz="1400" dirty="0" smtClean="0">
                          <a:effectLst/>
                          <a:latin typeface="Helvetica" pitchFamily="34" charset="0"/>
                          <a:ea typeface="Times New Roman"/>
                          <a:cs typeface="Helvetica" pitchFamily="34" charset="0"/>
                        </a:rPr>
                        <a:t>і </a:t>
                      </a:r>
                      <a:r>
                        <a:rPr lang="en-GB" sz="1400" dirty="0" smtClean="0">
                          <a:effectLst/>
                          <a:latin typeface="Helvetica" pitchFamily="34" charset="0"/>
                          <a:ea typeface="Times New Roman"/>
                          <a:cs typeface="Helvetica" pitchFamily="34" charset="0"/>
                        </a:rPr>
                        <a:t>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3.1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3.1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uk-UA" sz="1400" dirty="0" smtClean="0">
                          <a:effectLst/>
                          <a:latin typeface="Helvetica" pitchFamily="34" charset="0"/>
                          <a:ea typeface="Times New Roman"/>
                          <a:cs typeface="Helvetica" pitchFamily="34" charset="0"/>
                        </a:rPr>
                        <a:t>Постачальник</a:t>
                      </a:r>
                      <a:r>
                        <a:rPr lang="en-GB" sz="1400" dirty="0" smtClean="0">
                          <a:effectLst/>
                          <a:latin typeface="Helvetica" pitchFamily="34" charset="0"/>
                          <a:ea typeface="Times New Roman"/>
                          <a:cs typeface="Helvetica" pitchFamily="34" charset="0"/>
                        </a:rPr>
                        <a:t>→ </a:t>
                      </a:r>
                      <a:r>
                        <a:rPr lang="uk-UA" sz="1400" dirty="0" smtClean="0">
                          <a:effectLst/>
                          <a:latin typeface="Helvetica" pitchFamily="34" charset="0"/>
                          <a:ea typeface="Times New Roman"/>
                          <a:cs typeface="Helvetica" pitchFamily="34" charset="0"/>
                        </a:rPr>
                        <a:t>клієнт</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4.1.1</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4.4.1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4.1.2</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4.4.2/4.4.3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4.1.3/</a:t>
                      </a:r>
                      <a:r>
                        <a:rPr lang="uk-UA" sz="1400" dirty="0" smtClean="0">
                          <a:effectLst/>
                          <a:latin typeface="Helvetica" pitchFamily="34" charset="0"/>
                          <a:ea typeface="Times New Roman"/>
                          <a:cs typeface="Helvetica" pitchFamily="34" charset="0"/>
                        </a:rPr>
                        <a:t>1-ше і 2-ге речення</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4.1.3/</a:t>
                      </a:r>
                      <a:r>
                        <a:rPr lang="uk-UA" sz="1400" dirty="0" smtClean="0">
                          <a:effectLst/>
                          <a:latin typeface="Helvetica" pitchFamily="34" charset="0"/>
                          <a:ea typeface="Times New Roman"/>
                          <a:cs typeface="Helvetica" pitchFamily="34" charset="0"/>
                        </a:rPr>
                        <a:t>3-тє речення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7.1.3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4.1.4</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4.4.4</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a)</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bl>
          </a:graphicData>
        </a:graphic>
      </p:graphicFrame>
    </p:spTree>
    <p:extLst>
      <p:ext uri="{BB962C8B-B14F-4D97-AF65-F5344CB8AC3E}">
        <p14:creationId xmlns:p14="http://schemas.microsoft.com/office/powerpoint/2010/main" val="2341483946"/>
      </p:ext>
    </p:extLst>
  </p:cSld>
  <p:clrMapOvr>
    <a:masterClrMapping/>
  </p:clrMapOvr>
  <p:transition>
    <p:wipe dir="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uk-UA" sz="3800" dirty="0"/>
              <a:t>Перехресні посилання </a:t>
            </a:r>
            <a:r>
              <a:rPr lang="en-US" sz="3800" dirty="0"/>
              <a:t>ISO/IEC 17065:2012</a:t>
            </a:r>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2520062233"/>
              </p:ext>
            </p:extLst>
          </p:nvPr>
        </p:nvGraphicFramePr>
        <p:xfrm>
          <a:off x="381516" y="1344384"/>
          <a:ext cx="8278812" cy="4820920"/>
        </p:xfrm>
        <a:graphic>
          <a:graphicData uri="http://schemas.openxmlformats.org/drawingml/2006/table">
            <a:tbl>
              <a:tblPr firstRow="1" bandRow="1">
                <a:tableStyleId>{5C22544A-7EE6-4342-B048-85BDC9FD1C3A}</a:tableStyleId>
              </a:tblPr>
              <a:tblGrid>
                <a:gridCol w="2759604"/>
                <a:gridCol w="2759604"/>
                <a:gridCol w="2759604"/>
              </a:tblGrid>
              <a:tr h="370840">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Guide 65:1996</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17065:2012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uk-UA" sz="1400" b="1" dirty="0" smtClean="0">
                          <a:effectLst/>
                          <a:latin typeface="Helvetica" pitchFamily="34" charset="0"/>
                          <a:ea typeface="Times New Roman"/>
                          <a:cs typeface="Helvetica" pitchFamily="34" charset="0"/>
                        </a:rPr>
                        <a:t>Зауваження</a:t>
                      </a:r>
                      <a:r>
                        <a:rPr lang="uk-UA" sz="1400" b="1" baseline="0" dirty="0" smtClean="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b)</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7.6.1</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c)</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5.1.3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d)</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4.1.1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e) </a:t>
                      </a:r>
                      <a:r>
                        <a:rPr lang="uk-UA" sz="1400" dirty="0" smtClean="0">
                          <a:effectLst/>
                          <a:latin typeface="Helvetica" pitchFamily="34" charset="0"/>
                          <a:ea typeface="Times New Roman"/>
                          <a:cs typeface="Helvetica" pitchFamily="34" charset="0"/>
                        </a:rPr>
                        <a:t>1-ше речення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5.1.1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e) </a:t>
                      </a:r>
                      <a:r>
                        <a:rPr lang="uk-UA" sz="1400" dirty="0" smtClean="0">
                          <a:effectLst/>
                          <a:latin typeface="Helvetica" pitchFamily="34" charset="0"/>
                          <a:ea typeface="Times New Roman"/>
                          <a:cs typeface="Helvetica" pitchFamily="34" charset="0"/>
                        </a:rPr>
                        <a:t>2-ге речення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4.2.4/5.2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f)</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7.6.2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4.2 g)</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4.1.2.1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4.2 h)</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4.3.1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4.2 i)</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4.3.2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j)</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6.1.1.1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4.2 k)</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8</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l)</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US" sz="1400" kern="1200" dirty="0" smtClean="0">
                          <a:solidFill>
                            <a:schemeClr val="dk1"/>
                          </a:solidFill>
                          <a:effectLst/>
                          <a:latin typeface="Helvetica" pitchFamily="34" charset="0"/>
                          <a:ea typeface="+mn-ea"/>
                          <a:cs typeface="Helvetica" pitchFamily="34" charset="0"/>
                        </a:rPr>
                        <a:t>8.2.4 , 5.1.2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bl>
          </a:graphicData>
        </a:graphic>
      </p:graphicFrame>
    </p:spTree>
    <p:extLst>
      <p:ext uri="{BB962C8B-B14F-4D97-AF65-F5344CB8AC3E}">
        <p14:creationId xmlns:p14="http://schemas.microsoft.com/office/powerpoint/2010/main" val="2767354742"/>
      </p:ext>
    </p:extLst>
  </p:cSld>
  <p:clrMapOvr>
    <a:masterClrMapping/>
  </p:clrMapOvr>
  <p:transition>
    <p:wipe dir="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uk-UA" sz="3800" dirty="0"/>
              <a:t>Перехресні посилання </a:t>
            </a:r>
            <a:r>
              <a:rPr lang="en-US" sz="3800" dirty="0"/>
              <a:t>ISO/IEC 17065:2012</a:t>
            </a:r>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2446449571"/>
              </p:ext>
            </p:extLst>
          </p:nvPr>
        </p:nvGraphicFramePr>
        <p:xfrm>
          <a:off x="380721" y="1344135"/>
          <a:ext cx="8278812" cy="4820920"/>
        </p:xfrm>
        <a:graphic>
          <a:graphicData uri="http://schemas.openxmlformats.org/drawingml/2006/table">
            <a:tbl>
              <a:tblPr firstRow="1" bandRow="1">
                <a:tableStyleId>{5C22544A-7EE6-4342-B048-85BDC9FD1C3A}</a:tableStyleId>
              </a:tblPr>
              <a:tblGrid>
                <a:gridCol w="2967143"/>
                <a:gridCol w="2552065"/>
                <a:gridCol w="2759604"/>
              </a:tblGrid>
              <a:tr h="370840">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Guide 65:1996</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17065:2012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uk-UA" sz="1400" b="1" dirty="0" smtClean="0">
                          <a:effectLst/>
                          <a:latin typeface="Helvetica" pitchFamily="34" charset="0"/>
                          <a:ea typeface="Times New Roman"/>
                          <a:cs typeface="Helvetica" pitchFamily="34" charset="0"/>
                        </a:rPr>
                        <a:t>Зауваження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m)</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4.2.2, 4.2.5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n)</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5.1.4</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o</a:t>
                      </a:r>
                      <a:r>
                        <a:rPr lang="en-GB" sz="1400" dirty="0" smtClean="0">
                          <a:effectLst/>
                          <a:latin typeface="Helvetica" pitchFamily="34" charset="0"/>
                          <a:ea typeface="Times New Roman"/>
                          <a:cs typeface="Helvetica" pitchFamily="34" charset="0"/>
                        </a:rPr>
                        <a:t>)/</a:t>
                      </a:r>
                      <a:r>
                        <a:rPr lang="uk-UA" sz="1400" dirty="0" smtClean="0">
                          <a:effectLst/>
                          <a:latin typeface="Helvetica" pitchFamily="34" charset="0"/>
                          <a:ea typeface="Times New Roman"/>
                          <a:cs typeface="Helvetica" pitchFamily="34" charset="0"/>
                        </a:rPr>
                        <a:t>споріднені органи</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4.2.7/4.2.8</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o) 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4.2.6 a) – c)</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o) 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4.2.6 d) </a:t>
                      </a:r>
                      <a:r>
                        <a:rPr lang="uk-UA" sz="1400" dirty="0" smtClean="0">
                          <a:effectLst/>
                          <a:latin typeface="Helvetica" pitchFamily="34" charset="0"/>
                          <a:ea typeface="Times New Roman"/>
                          <a:cs typeface="Helvetica" pitchFamily="34" charset="0"/>
                        </a:rPr>
                        <a:t>і</a:t>
                      </a:r>
                      <a:r>
                        <a:rPr lang="en-GB" sz="1400" dirty="0" smtClean="0">
                          <a:effectLst/>
                          <a:latin typeface="Helvetica" pitchFamily="34" charset="0"/>
                          <a:ea typeface="Times New Roman"/>
                          <a:cs typeface="Helvetica" pitchFamily="34" charset="0"/>
                        </a:rPr>
                        <a:t> </a:t>
                      </a:r>
                      <a:r>
                        <a:rPr lang="en-GB" sz="1400" dirty="0">
                          <a:effectLst/>
                          <a:latin typeface="Helvetica" pitchFamily="34" charset="0"/>
                          <a:ea typeface="Times New Roman"/>
                          <a:cs typeface="Helvetica" pitchFamily="34" charset="0"/>
                        </a:rPr>
                        <a:t>e)</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4.2 o) 3)</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4.2 p)</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7.13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4.3/</a:t>
                      </a:r>
                      <a:r>
                        <a:rPr lang="uk-UA" sz="1400" dirty="0" smtClean="0">
                          <a:effectLst/>
                          <a:latin typeface="Helvetica" pitchFamily="34" charset="0"/>
                          <a:ea typeface="Times New Roman"/>
                          <a:cs typeface="Helvetica" pitchFamily="34" charset="0"/>
                        </a:rPr>
                        <a:t>1-й</a:t>
                      </a:r>
                      <a:r>
                        <a:rPr lang="uk-UA" sz="1400" baseline="0" dirty="0" smtClean="0">
                          <a:effectLst/>
                          <a:latin typeface="Helvetica" pitchFamily="34" charset="0"/>
                          <a:ea typeface="Times New Roman"/>
                          <a:cs typeface="Helvetica" pitchFamily="34" charset="0"/>
                        </a:rPr>
                        <a:t> параграф</a:t>
                      </a:r>
                      <a:r>
                        <a:rPr lang="en-GB" sz="1400" dirty="0" smtClean="0">
                          <a:effectLst/>
                          <a:latin typeface="Helvetica" pitchFamily="34" charset="0"/>
                          <a:ea typeface="Times New Roman"/>
                          <a:cs typeface="Helvetica" pitchFamily="34" charset="0"/>
                        </a:rPr>
                        <a:t>/</a:t>
                      </a:r>
                      <a:r>
                        <a:rPr lang="uk-UA" sz="1400" dirty="0" smtClean="0">
                          <a:effectLst/>
                          <a:latin typeface="Helvetica" pitchFamily="34" charset="0"/>
                          <a:ea typeface="Times New Roman"/>
                          <a:cs typeface="Helvetica" pitchFamily="34" charset="0"/>
                        </a:rPr>
                        <a:t>1-ше речення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7.4.4</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4.3/</a:t>
                      </a:r>
                      <a:r>
                        <a:rPr lang="uk-UA" sz="1400" dirty="0" smtClean="0">
                          <a:effectLst/>
                          <a:latin typeface="Helvetica" pitchFamily="34" charset="0"/>
                          <a:ea typeface="Times New Roman"/>
                          <a:cs typeface="Helvetica" pitchFamily="34" charset="0"/>
                        </a:rPr>
                        <a:t>1-й параграф/2-ге</a:t>
                      </a:r>
                      <a:r>
                        <a:rPr lang="uk-UA" sz="1400" baseline="0" dirty="0" smtClean="0">
                          <a:effectLst/>
                          <a:latin typeface="Helvetica" pitchFamily="34" charset="0"/>
                          <a:ea typeface="Times New Roman"/>
                          <a:cs typeface="Helvetica" pitchFamily="34" charset="0"/>
                        </a:rPr>
                        <a:t> речення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4.3/</a:t>
                      </a:r>
                      <a:r>
                        <a:rPr lang="uk-UA" sz="1400" dirty="0" smtClean="0">
                          <a:effectLst/>
                          <a:latin typeface="Helvetica" pitchFamily="34" charset="0"/>
                          <a:ea typeface="Times New Roman"/>
                          <a:cs typeface="Helvetica" pitchFamily="34" charset="0"/>
                        </a:rPr>
                        <a:t>2-й</a:t>
                      </a:r>
                      <a:r>
                        <a:rPr lang="uk-UA" sz="1400" baseline="0" dirty="0" smtClean="0">
                          <a:effectLst/>
                          <a:latin typeface="Helvetica" pitchFamily="34" charset="0"/>
                          <a:ea typeface="Times New Roman"/>
                          <a:cs typeface="Helvetica" pitchFamily="34" charset="0"/>
                        </a:rPr>
                        <a:t> параграф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6.2.1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4.4</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6.2.2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4.4 </a:t>
                      </a:r>
                      <a:r>
                        <a:rPr lang="uk-UA" sz="1400" dirty="0" smtClean="0">
                          <a:effectLst/>
                          <a:latin typeface="Helvetica" pitchFamily="34" charset="0"/>
                          <a:ea typeface="Times New Roman"/>
                          <a:cs typeface="Helvetica" pitchFamily="34" charset="0"/>
                        </a:rPr>
                        <a:t>Примітка </a:t>
                      </a:r>
                      <a:r>
                        <a:rPr lang="en-GB" sz="1400" dirty="0" smtClean="0">
                          <a:effectLst/>
                          <a:latin typeface="Helvetica" pitchFamily="34" charset="0"/>
                          <a:ea typeface="Times New Roman"/>
                          <a:cs typeface="Helvetica" pitchFamily="34" charset="0"/>
                        </a:rPr>
                        <a:t>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7.4.5</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bl>
          </a:graphicData>
        </a:graphic>
      </p:graphicFrame>
    </p:spTree>
    <p:extLst>
      <p:ext uri="{BB962C8B-B14F-4D97-AF65-F5344CB8AC3E}">
        <p14:creationId xmlns:p14="http://schemas.microsoft.com/office/powerpoint/2010/main" val="3998631345"/>
      </p:ext>
    </p:extLst>
  </p:cSld>
  <p:clrMapOvr>
    <a:masterClrMapping/>
  </p:clrMapOvr>
  <p:transition>
    <p:wipe dir="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uk-UA" sz="3800" dirty="0"/>
              <a:t>Перехресні посилання </a:t>
            </a:r>
            <a:r>
              <a:rPr lang="en-US" sz="3800" dirty="0"/>
              <a:t>ISO/IEC 17065:2012</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2368920063"/>
              </p:ext>
            </p:extLst>
          </p:nvPr>
        </p:nvGraphicFramePr>
        <p:xfrm>
          <a:off x="379926" y="1358327"/>
          <a:ext cx="8278812" cy="4775200"/>
        </p:xfrm>
        <a:graphic>
          <a:graphicData uri="http://schemas.openxmlformats.org/drawingml/2006/table">
            <a:tbl>
              <a:tblPr firstRow="1" bandRow="1">
                <a:tableStyleId>{5C22544A-7EE6-4342-B048-85BDC9FD1C3A}</a:tableStyleId>
              </a:tblPr>
              <a:tblGrid>
                <a:gridCol w="2759604"/>
                <a:gridCol w="2759604"/>
                <a:gridCol w="2759604"/>
              </a:tblGrid>
              <a:tr h="370840">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Guide 65:1996</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17065:2012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uk-UA" sz="1400" b="1" dirty="0" smtClean="0">
                          <a:effectLst/>
                          <a:latin typeface="Helvetica" pitchFamily="34" charset="0"/>
                          <a:ea typeface="Times New Roman"/>
                          <a:cs typeface="Helvetica" pitchFamily="34" charset="0"/>
                        </a:rPr>
                        <a:t>Зауваження</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4.4 </a:t>
                      </a:r>
                      <a:r>
                        <a:rPr lang="uk-UA" sz="1400" dirty="0" smtClean="0">
                          <a:effectLst/>
                          <a:latin typeface="Helvetica" pitchFamily="34" charset="0"/>
                          <a:ea typeface="Times New Roman"/>
                          <a:cs typeface="Helvetica" pitchFamily="34" charset="0"/>
                        </a:rPr>
                        <a:t>Примітка </a:t>
                      </a:r>
                      <a:r>
                        <a:rPr lang="en-GB" sz="1400" dirty="0" smtClean="0">
                          <a:effectLst/>
                          <a:latin typeface="Helvetica" pitchFamily="34" charset="0"/>
                          <a:ea typeface="Times New Roman"/>
                          <a:cs typeface="Helvetica" pitchFamily="34" charset="0"/>
                        </a:rPr>
                        <a:t>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7.4.5 </a:t>
                      </a:r>
                      <a:r>
                        <a:rPr lang="uk-UA" sz="1400" dirty="0" smtClean="0">
                          <a:effectLst/>
                          <a:latin typeface="Helvetica" pitchFamily="34" charset="0"/>
                          <a:ea typeface="Times New Roman"/>
                          <a:cs typeface="Helvetica" pitchFamily="34" charset="0"/>
                        </a:rPr>
                        <a:t>Примітка</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4.5</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8</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4.5.3 a)</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8.2.1</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it-IT" sz="1400" dirty="0">
                          <a:effectLst/>
                          <a:latin typeface="Helvetica" pitchFamily="34" charset="0"/>
                          <a:ea typeface="Times New Roman"/>
                          <a:cs typeface="Helvetica" pitchFamily="34" charset="0"/>
                        </a:rPr>
                        <a:t>4.5.3 c)</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it-IT" sz="1400" dirty="0">
                          <a:effectLst/>
                          <a:latin typeface="Helvetica" pitchFamily="34" charset="0"/>
                          <a:ea typeface="Times New Roman"/>
                          <a:cs typeface="Helvetica" pitchFamily="34" charset="0"/>
                        </a:rPr>
                        <a:t>6.1.2.2</a:t>
                      </a:r>
                      <a:endParaRPr lang="en-US" sz="1400" dirty="0">
                        <a:effectLst/>
                        <a:latin typeface="Helvetica" pitchFamily="34" charset="0"/>
                        <a:ea typeface="Times New Roman"/>
                        <a:cs typeface="Helvetica" pitchFamily="34" charset="0"/>
                      </a:endParaRPr>
                    </a:p>
                  </a:txBody>
                  <a:tcPr marL="68580" marR="68580" marT="0" marB="0"/>
                </a:tc>
                <a:tc>
                  <a:txBody>
                    <a:bodyPr/>
                    <a:lstStyle/>
                    <a:p>
                      <a:pPr marL="0" marR="0" indent="0" algn="l" defTabSz="914400" rtl="0" eaLnBrk="1" fontAlgn="auto" latinLnBrk="0" hangingPunct="1">
                        <a:lnSpc>
                          <a:spcPct val="100000"/>
                        </a:lnSpc>
                        <a:spcBef>
                          <a:spcPts val="1200"/>
                        </a:spcBef>
                        <a:spcAft>
                          <a:spcPts val="1200"/>
                        </a:spcAft>
                        <a:buClrTx/>
                        <a:buSzTx/>
                        <a:buFontTx/>
                        <a:buNone/>
                        <a:tabLst/>
                        <a:defRPr/>
                      </a:pPr>
                      <a:r>
                        <a:rPr lang="uk-UA" sz="1400" dirty="0" smtClean="0">
                          <a:effectLst/>
                          <a:latin typeface="Helvetica" pitchFamily="34" charset="0"/>
                          <a:ea typeface="Times New Roman"/>
                          <a:cs typeface="Helvetica" pitchFamily="34" charset="0"/>
                        </a:rPr>
                        <a:t>Вимоги </a:t>
                      </a:r>
                      <a:r>
                        <a:rPr lang="it-IT" sz="1400" dirty="0" smtClean="0">
                          <a:effectLst/>
                          <a:latin typeface="Helvetica" pitchFamily="34" charset="0"/>
                          <a:ea typeface="Times New Roman"/>
                          <a:cs typeface="Helvetica" pitchFamily="34" charset="0"/>
                        </a:rPr>
                        <a:t>ISO/IEC17065</a:t>
                      </a:r>
                      <a:r>
                        <a:rPr lang="uk-UA" sz="1400" dirty="0" smtClean="0">
                          <a:effectLst/>
                          <a:latin typeface="Helvetica" pitchFamily="34" charset="0"/>
                          <a:ea typeface="Times New Roman"/>
                          <a:cs typeface="Helvetica" pitchFamily="34" charset="0"/>
                        </a:rPr>
                        <a:t> </a:t>
                      </a:r>
                      <a:r>
                        <a:rPr lang="uk-UA" sz="1400" baseline="0" dirty="0" smtClean="0">
                          <a:effectLst/>
                          <a:latin typeface="Helvetica" pitchFamily="34" charset="0"/>
                          <a:ea typeface="Times New Roman"/>
                          <a:cs typeface="Helvetica" pitchFamily="34" charset="0"/>
                        </a:rPr>
                        <a:t>стосуються лише окремих осіб в процесі сертифікації </a:t>
                      </a:r>
                      <a:endParaRPr lang="en-US" sz="1400" dirty="0" smtClean="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it-IT" sz="1400" dirty="0">
                          <a:effectLst/>
                          <a:latin typeface="Helvetica" pitchFamily="34" charset="0"/>
                          <a:ea typeface="Times New Roman"/>
                          <a:cs typeface="Helvetica" pitchFamily="34" charset="0"/>
                        </a:rPr>
                        <a:t>4.5.3 d)</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it-IT" sz="1400" dirty="0">
                          <a:effectLst/>
                          <a:latin typeface="Helvetica" pitchFamily="34" charset="0"/>
                          <a:ea typeface="Times New Roman"/>
                          <a:cs typeface="Helvetica" pitchFamily="34" charset="0"/>
                        </a:rPr>
                        <a:t>5.1.2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it-IT"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it-IT" sz="1400" dirty="0">
                          <a:effectLst/>
                          <a:latin typeface="Helvetica" pitchFamily="34" charset="0"/>
                          <a:ea typeface="Times New Roman"/>
                          <a:cs typeface="Helvetica" pitchFamily="34" charset="0"/>
                        </a:rPr>
                        <a:t>4.5.3 e)</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it-IT" sz="1400" dirty="0">
                          <a:effectLst/>
                          <a:latin typeface="Helvetica" pitchFamily="34" charset="0"/>
                          <a:ea typeface="Times New Roman"/>
                          <a:cs typeface="Helvetica" pitchFamily="34" charset="0"/>
                        </a:rPr>
                        <a:t>5.1.2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uk-UA" sz="1400" dirty="0" smtClean="0">
                          <a:effectLst/>
                          <a:latin typeface="Helvetica" pitchFamily="34" charset="0"/>
                          <a:ea typeface="Times New Roman"/>
                          <a:cs typeface="Helvetica" pitchFamily="34" charset="0"/>
                        </a:rPr>
                        <a:t>Вимоги </a:t>
                      </a:r>
                      <a:r>
                        <a:rPr lang="it-IT" sz="1400" dirty="0" smtClean="0">
                          <a:effectLst/>
                          <a:latin typeface="Helvetica" pitchFamily="34" charset="0"/>
                          <a:ea typeface="Times New Roman"/>
                          <a:cs typeface="Helvetica" pitchFamily="34" charset="0"/>
                        </a:rPr>
                        <a:t>ISO/IEC17065</a:t>
                      </a:r>
                      <a:r>
                        <a:rPr lang="uk-UA" sz="1400" baseline="0" dirty="0" smtClean="0">
                          <a:effectLst/>
                          <a:latin typeface="Helvetica" pitchFamily="34" charset="0"/>
                          <a:ea typeface="Times New Roman"/>
                          <a:cs typeface="Helvetica" pitchFamily="34" charset="0"/>
                        </a:rPr>
                        <a:t> більш предметні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it-IT" sz="1400">
                          <a:effectLst/>
                          <a:latin typeface="Helvetica" pitchFamily="34" charset="0"/>
                          <a:ea typeface="Times New Roman"/>
                          <a:cs typeface="Helvetica" pitchFamily="34" charset="0"/>
                        </a:rPr>
                        <a:t>4.5.3 f)</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it-IT" sz="1400" dirty="0">
                          <a:effectLst/>
                          <a:latin typeface="Helvetica" pitchFamily="34" charset="0"/>
                          <a:ea typeface="Times New Roman"/>
                          <a:cs typeface="Helvetica" pitchFamily="34" charset="0"/>
                        </a:rPr>
                        <a:t>8.5</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it-IT"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it-IT" sz="1400">
                          <a:effectLst/>
                          <a:latin typeface="Helvetica" pitchFamily="34" charset="0"/>
                          <a:ea typeface="Times New Roman"/>
                          <a:cs typeface="Helvetica" pitchFamily="34" charset="0"/>
                        </a:rPr>
                        <a:t>4.5.3 g)</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it-IT" sz="1400" dirty="0">
                          <a:effectLst/>
                          <a:latin typeface="Helvetica" pitchFamily="34" charset="0"/>
                          <a:ea typeface="Times New Roman"/>
                          <a:cs typeface="Helvetica" pitchFamily="34" charset="0"/>
                        </a:rPr>
                        <a:t>8.3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it-IT"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it-IT" sz="1400">
                          <a:effectLst/>
                          <a:latin typeface="Helvetica" pitchFamily="34" charset="0"/>
                          <a:ea typeface="Times New Roman"/>
                          <a:cs typeface="Helvetica" pitchFamily="34" charset="0"/>
                        </a:rPr>
                        <a:t>4.5.3 h)</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it-IT" sz="1400" dirty="0">
                          <a:effectLst/>
                          <a:latin typeface="Helvetica" pitchFamily="34" charset="0"/>
                          <a:ea typeface="Times New Roman"/>
                          <a:cs typeface="Helvetica" pitchFamily="34" charset="0"/>
                        </a:rPr>
                        <a:t>8.2.5</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it-IT"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it-IT" sz="1400" dirty="0">
                          <a:effectLst/>
                          <a:latin typeface="Helvetica" pitchFamily="34" charset="0"/>
                          <a:ea typeface="Times New Roman"/>
                          <a:cs typeface="Helvetica" pitchFamily="34" charset="0"/>
                        </a:rPr>
                        <a:t>4.5.3 i)</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it-IT" sz="1400" dirty="0">
                          <a:effectLst/>
                          <a:latin typeface="Helvetica" pitchFamily="34" charset="0"/>
                          <a:ea typeface="Times New Roman"/>
                          <a:cs typeface="Helvetica" pitchFamily="34" charset="0"/>
                        </a:rPr>
                        <a:t>6.1.2.1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it-IT"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it-IT" sz="1400">
                          <a:effectLst/>
                          <a:latin typeface="Helvetica" pitchFamily="34" charset="0"/>
                          <a:ea typeface="Times New Roman"/>
                          <a:cs typeface="Helvetica" pitchFamily="34" charset="0"/>
                        </a:rPr>
                        <a:t>4.5.3 j</a:t>
                      </a:r>
                      <a:r>
                        <a:rPr lang="en-GB" sz="1400">
                          <a:effectLst/>
                          <a:latin typeface="Helvetica" pitchFamily="34" charset="0"/>
                          <a:ea typeface="Times New Roman"/>
                          <a:cs typeface="Helvetica" pitchFamily="34" charset="0"/>
                        </a:rPr>
                        <a:t>)</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6.2.2.4 d)</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bl>
          </a:graphicData>
        </a:graphic>
      </p:graphicFrame>
    </p:spTree>
    <p:extLst>
      <p:ext uri="{BB962C8B-B14F-4D97-AF65-F5344CB8AC3E}">
        <p14:creationId xmlns:p14="http://schemas.microsoft.com/office/powerpoint/2010/main" val="1782406787"/>
      </p:ext>
    </p:extLst>
  </p:cSld>
  <p:clrMapOvr>
    <a:masterClrMapping/>
  </p:clrMapOvr>
  <p:transition>
    <p:wipe dir="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uk-UA" sz="3800" dirty="0"/>
              <a:t>Перехресні посилання </a:t>
            </a:r>
            <a:r>
              <a:rPr lang="en-US" sz="3800" dirty="0"/>
              <a:t>ISO/IEC 17065:2012</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1597134542"/>
              </p:ext>
            </p:extLst>
          </p:nvPr>
        </p:nvGraphicFramePr>
        <p:xfrm>
          <a:off x="390425" y="1361307"/>
          <a:ext cx="8167698" cy="4820920"/>
        </p:xfrm>
        <a:graphic>
          <a:graphicData uri="http://schemas.openxmlformats.org/drawingml/2006/table">
            <a:tbl>
              <a:tblPr firstRow="1" bandRow="1">
                <a:tableStyleId>{5C22544A-7EE6-4342-B048-85BDC9FD1C3A}</a:tableStyleId>
              </a:tblPr>
              <a:tblGrid>
                <a:gridCol w="2759604"/>
                <a:gridCol w="3241943"/>
                <a:gridCol w="2166151"/>
              </a:tblGrid>
              <a:tr h="370840">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Guide 65:1996</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17065:2012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uk-UA" sz="1400" b="1" dirty="0" smtClean="0">
                          <a:effectLst/>
                          <a:latin typeface="Helvetica" pitchFamily="34" charset="0"/>
                          <a:ea typeface="Times New Roman"/>
                          <a:cs typeface="Helvetica" pitchFamily="34" charset="0"/>
                        </a:rPr>
                        <a:t>Зауваження</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US" sz="1400" dirty="0" smtClean="0">
                          <a:effectLst/>
                          <a:latin typeface="Helvetica" pitchFamily="34" charset="0"/>
                          <a:ea typeface="Times New Roman"/>
                          <a:cs typeface="Helvetica" pitchFamily="34" charset="0"/>
                        </a:rPr>
                        <a:t>4.5.3 l)</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fr-CH" sz="1400" dirty="0" smtClean="0">
                          <a:effectLst/>
                          <a:latin typeface="Helvetica" pitchFamily="34" charset="0"/>
                          <a:ea typeface="Times New Roman"/>
                          <a:cs typeface="Helvetica" pitchFamily="34" charset="0"/>
                        </a:rPr>
                        <a:t>7</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4.5.3 l) 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7.11, 7.7.3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4.5.3 l) 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8.3</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4.5.3 m)</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7.13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4.5.3 n)</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8.6</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4.6.1</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17000 5.1; 17000 5.2; 7.6.2; 7.9.2; 7.11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4.6.2 a) </a:t>
                      </a:r>
                      <a:r>
                        <a:rPr lang="uk-UA" sz="1400" dirty="0" smtClean="0">
                          <a:effectLst/>
                          <a:latin typeface="Helvetica" pitchFamily="34" charset="0"/>
                          <a:ea typeface="Times New Roman"/>
                          <a:cs typeface="Helvetica" pitchFamily="34" charset="0"/>
                        </a:rPr>
                        <a:t>і</a:t>
                      </a:r>
                      <a:r>
                        <a:rPr lang="en-GB" sz="1400" dirty="0" smtClean="0">
                          <a:effectLst/>
                          <a:latin typeface="Helvetica" pitchFamily="34" charset="0"/>
                          <a:ea typeface="Times New Roman"/>
                          <a:cs typeface="Helvetica" pitchFamily="34" charset="0"/>
                        </a:rPr>
                        <a:t> </a:t>
                      </a:r>
                      <a:r>
                        <a:rPr lang="en-GB" sz="1400" dirty="0">
                          <a:effectLst/>
                          <a:latin typeface="Helvetica" pitchFamily="34" charset="0"/>
                          <a:ea typeface="Times New Roman"/>
                          <a:cs typeface="Helvetica" pitchFamily="34" charset="0"/>
                        </a:rPr>
                        <a:t>b)</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17000 5.1; 17000 5.2; 7.6.2; 7.9.2; 7.11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4.6.2 c)</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7.10</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4.7.1</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8.6</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4.7.2</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8.5</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4.8.1 b)</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4.6 a)</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4.8.1 c)</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4.6 a)</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bl>
          </a:graphicData>
        </a:graphic>
      </p:graphicFrame>
    </p:spTree>
    <p:extLst>
      <p:ext uri="{BB962C8B-B14F-4D97-AF65-F5344CB8AC3E}">
        <p14:creationId xmlns:p14="http://schemas.microsoft.com/office/powerpoint/2010/main" val="3151855853"/>
      </p:ext>
    </p:extLst>
  </p:cSld>
  <p:clrMapOvr>
    <a:masterClrMapping/>
  </p:clrMapOvr>
  <p:transition>
    <p:wipe dir="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uk-UA" sz="3800" dirty="0"/>
              <a:t>Перехресні посилання </a:t>
            </a:r>
            <a:r>
              <a:rPr lang="en-US" sz="3800" dirty="0"/>
              <a:t>ISO/IEC 17065:2012</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31308879"/>
              </p:ext>
            </p:extLst>
          </p:nvPr>
        </p:nvGraphicFramePr>
        <p:xfrm>
          <a:off x="397644" y="1372324"/>
          <a:ext cx="8278812" cy="4820920"/>
        </p:xfrm>
        <a:graphic>
          <a:graphicData uri="http://schemas.openxmlformats.org/drawingml/2006/table">
            <a:tbl>
              <a:tblPr firstRow="1" bandRow="1">
                <a:tableStyleId>{5C22544A-7EE6-4342-B048-85BDC9FD1C3A}</a:tableStyleId>
              </a:tblPr>
              <a:tblGrid>
                <a:gridCol w="2759604"/>
                <a:gridCol w="2759604"/>
                <a:gridCol w="2759604"/>
              </a:tblGrid>
              <a:tr h="370840">
                <a:tc>
                  <a:txBody>
                    <a:bodyPr/>
                    <a:lstStyle/>
                    <a:p>
                      <a:pPr>
                        <a:spcBef>
                          <a:spcPts val="600"/>
                        </a:spcBef>
                        <a:spcAft>
                          <a:spcPts val="600"/>
                        </a:spcAft>
                      </a:pPr>
                      <a:r>
                        <a:rPr lang="de-DE" sz="1400" b="1" dirty="0">
                          <a:effectLst/>
                          <a:latin typeface="Helvetica" pitchFamily="34" charset="0"/>
                          <a:ea typeface="Times New Roman"/>
                          <a:cs typeface="Helvetica" pitchFamily="34" charset="0"/>
                        </a:rPr>
                        <a:t>ISO/IEC Guide 65:1996</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de-DE" sz="1400" b="1" dirty="0">
                          <a:effectLst/>
                          <a:latin typeface="Helvetica" pitchFamily="34" charset="0"/>
                          <a:ea typeface="Times New Roman"/>
                          <a:cs typeface="Helvetica" pitchFamily="34" charset="0"/>
                        </a:rPr>
                        <a:t>ISO/IEC 17065:2012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uk-UA" sz="1400" b="1" dirty="0" smtClean="0">
                          <a:effectLst/>
                          <a:latin typeface="Helvetica" pitchFamily="34" charset="0"/>
                          <a:ea typeface="Times New Roman"/>
                          <a:cs typeface="Helvetica" pitchFamily="34" charset="0"/>
                        </a:rPr>
                        <a:t>Зауваження</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600"/>
                        </a:spcBef>
                        <a:spcAft>
                          <a:spcPts val="600"/>
                        </a:spcAft>
                      </a:pPr>
                      <a:r>
                        <a:rPr lang="en-GB" sz="1400" dirty="0">
                          <a:effectLst/>
                          <a:latin typeface="Helvetica" pitchFamily="34" charset="0"/>
                          <a:ea typeface="Times New Roman"/>
                          <a:cs typeface="Helvetica" pitchFamily="34" charset="0"/>
                        </a:rPr>
                        <a:t>4.8.1 d)</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dirty="0">
                          <a:effectLst/>
                          <a:latin typeface="Helvetica" pitchFamily="34" charset="0"/>
                          <a:ea typeface="Times New Roman"/>
                          <a:cs typeface="Helvetica" pitchFamily="34" charset="0"/>
                        </a:rPr>
                        <a:t>4.6 b)</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600"/>
                        </a:spcBef>
                        <a:spcAft>
                          <a:spcPts val="600"/>
                        </a:spcAft>
                      </a:pPr>
                      <a:r>
                        <a:rPr lang="en-GB" sz="1400" dirty="0">
                          <a:effectLst/>
                          <a:latin typeface="Helvetica" pitchFamily="34" charset="0"/>
                          <a:ea typeface="Times New Roman"/>
                          <a:cs typeface="Helvetica" pitchFamily="34" charset="0"/>
                        </a:rPr>
                        <a:t>4.8.1 e)</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a:effectLst/>
                          <a:latin typeface="Helvetica" pitchFamily="34" charset="0"/>
                          <a:ea typeface="Times New Roman"/>
                          <a:cs typeface="Helvetica" pitchFamily="34" charset="0"/>
                        </a:rPr>
                        <a:t>4.6 c)</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600"/>
                        </a:spcBef>
                        <a:spcAft>
                          <a:spcPts val="600"/>
                        </a:spcAft>
                      </a:pPr>
                      <a:r>
                        <a:rPr lang="en-GB" sz="1400" dirty="0">
                          <a:effectLst/>
                          <a:latin typeface="Helvetica" pitchFamily="34" charset="0"/>
                          <a:ea typeface="Times New Roman"/>
                          <a:cs typeface="Helvetica" pitchFamily="34" charset="0"/>
                        </a:rPr>
                        <a:t>4.8.1 f)</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a:effectLst/>
                          <a:latin typeface="Helvetica" pitchFamily="34" charset="0"/>
                          <a:ea typeface="Times New Roman"/>
                          <a:cs typeface="Helvetica" pitchFamily="34" charset="0"/>
                        </a:rPr>
                        <a:t>4.6 d)</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600"/>
                        </a:spcBef>
                        <a:spcAft>
                          <a:spcPts val="600"/>
                        </a:spcAft>
                      </a:pPr>
                      <a:r>
                        <a:rPr lang="en-GB" sz="1400" dirty="0">
                          <a:effectLst/>
                          <a:latin typeface="Helvetica" pitchFamily="34" charset="0"/>
                          <a:ea typeface="Times New Roman"/>
                          <a:cs typeface="Helvetica" pitchFamily="34" charset="0"/>
                        </a:rPr>
                        <a:t>4.8.1 g)</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dirty="0">
                          <a:effectLst/>
                          <a:latin typeface="Helvetica" pitchFamily="34" charset="0"/>
                          <a:ea typeface="Times New Roman"/>
                          <a:cs typeface="Helvetica" pitchFamily="34" charset="0"/>
                        </a:rPr>
                        <a:t>7.8</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600"/>
                        </a:spcBef>
                        <a:spcAft>
                          <a:spcPts val="600"/>
                        </a:spcAft>
                      </a:pPr>
                      <a:r>
                        <a:rPr lang="en-GB" sz="1400" dirty="0">
                          <a:effectLst/>
                          <a:latin typeface="Helvetica" pitchFamily="34" charset="0"/>
                          <a:ea typeface="Times New Roman"/>
                          <a:cs typeface="Helvetica" pitchFamily="34" charset="0"/>
                        </a:rPr>
                        <a:t>4.8.2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dirty="0">
                          <a:effectLst/>
                          <a:latin typeface="Helvetica" pitchFamily="34" charset="0"/>
                          <a:ea typeface="Times New Roman"/>
                          <a:cs typeface="Helvetica" pitchFamily="34" charset="0"/>
                        </a:rPr>
                        <a:t>8.2/8.3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600"/>
                        </a:spcBef>
                        <a:spcAft>
                          <a:spcPts val="600"/>
                        </a:spcAft>
                      </a:pPr>
                      <a:r>
                        <a:rPr lang="en-GB" sz="1400">
                          <a:effectLst/>
                          <a:latin typeface="Helvetica" pitchFamily="34" charset="0"/>
                          <a:ea typeface="Times New Roman"/>
                          <a:cs typeface="Helvetica" pitchFamily="34" charset="0"/>
                        </a:rPr>
                        <a:t>4.9</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dirty="0">
                          <a:effectLst/>
                          <a:latin typeface="Helvetica" pitchFamily="34" charset="0"/>
                          <a:ea typeface="Times New Roman"/>
                          <a:cs typeface="Helvetica" pitchFamily="34" charset="0"/>
                        </a:rPr>
                        <a:t>7.12/8.4</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600"/>
                        </a:spcBef>
                        <a:spcAft>
                          <a:spcPts val="600"/>
                        </a:spcAft>
                      </a:pPr>
                      <a:r>
                        <a:rPr lang="en-GB" sz="1400">
                          <a:effectLst/>
                          <a:latin typeface="Helvetica" pitchFamily="34" charset="0"/>
                          <a:ea typeface="Times New Roman"/>
                          <a:cs typeface="Helvetica" pitchFamily="34" charset="0"/>
                        </a:rPr>
                        <a:t>4.10</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dirty="0">
                          <a:effectLst/>
                          <a:latin typeface="Helvetica" pitchFamily="34" charset="0"/>
                          <a:ea typeface="Times New Roman"/>
                          <a:cs typeface="Helvetica" pitchFamily="34" charset="0"/>
                        </a:rPr>
                        <a:t>4.5</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600"/>
                        </a:spcBef>
                        <a:spcAft>
                          <a:spcPts val="600"/>
                        </a:spcAft>
                      </a:pPr>
                      <a:r>
                        <a:rPr lang="en-GB" sz="1400">
                          <a:effectLst/>
                          <a:latin typeface="Helvetica" pitchFamily="34" charset="0"/>
                          <a:ea typeface="Times New Roman"/>
                          <a:cs typeface="Helvetica" pitchFamily="34" charset="0"/>
                        </a:rPr>
                        <a:t>4.10.1</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dirty="0">
                          <a:effectLst/>
                          <a:latin typeface="Helvetica" pitchFamily="34" charset="0"/>
                          <a:ea typeface="Times New Roman"/>
                          <a:cs typeface="Helvetica" pitchFamily="34" charset="0"/>
                        </a:rPr>
                        <a:t>6.1.1.3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600"/>
                        </a:spcBef>
                        <a:spcAft>
                          <a:spcPts val="600"/>
                        </a:spcAft>
                      </a:pPr>
                      <a:r>
                        <a:rPr lang="en-GB" sz="1400">
                          <a:effectLst/>
                          <a:latin typeface="Helvetica" pitchFamily="34" charset="0"/>
                          <a:ea typeface="Times New Roman"/>
                          <a:cs typeface="Helvetica" pitchFamily="34" charset="0"/>
                        </a:rPr>
                        <a:t>5.1.1</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dirty="0">
                          <a:effectLst/>
                          <a:latin typeface="Helvetica" pitchFamily="34" charset="0"/>
                          <a:ea typeface="Times New Roman"/>
                          <a:cs typeface="Helvetica" pitchFamily="34" charset="0"/>
                        </a:rPr>
                        <a:t>6.1.1.2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600"/>
                        </a:spcBef>
                        <a:spcAft>
                          <a:spcPts val="600"/>
                        </a:spcAft>
                      </a:pPr>
                      <a:r>
                        <a:rPr lang="en-GB" sz="1400">
                          <a:effectLst/>
                          <a:latin typeface="Helvetica" pitchFamily="34" charset="0"/>
                          <a:ea typeface="Times New Roman"/>
                          <a:cs typeface="Helvetica" pitchFamily="34" charset="0"/>
                        </a:rPr>
                        <a:t>5.1.2</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dirty="0">
                          <a:effectLst/>
                          <a:latin typeface="Helvetica" pitchFamily="34" charset="0"/>
                          <a:ea typeface="Times New Roman"/>
                          <a:cs typeface="Helvetica" pitchFamily="34" charset="0"/>
                        </a:rPr>
                        <a:t>6.1.2.1 d)/8.2.5</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600"/>
                        </a:spcBef>
                        <a:spcAft>
                          <a:spcPts val="600"/>
                        </a:spcAft>
                      </a:pPr>
                      <a:r>
                        <a:rPr lang="en-GB" sz="1400">
                          <a:effectLst/>
                          <a:latin typeface="Helvetica" pitchFamily="34" charset="0"/>
                          <a:ea typeface="Times New Roman"/>
                          <a:cs typeface="Helvetica" pitchFamily="34" charset="0"/>
                        </a:rPr>
                        <a:t>5.2.1</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dirty="0">
                          <a:effectLst/>
                          <a:latin typeface="Helvetica" pitchFamily="34" charset="0"/>
                          <a:ea typeface="Times New Roman"/>
                          <a:cs typeface="Helvetica" pitchFamily="34" charset="0"/>
                        </a:rPr>
                        <a:t>6.1.2.1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600"/>
                        </a:spcBef>
                        <a:spcAft>
                          <a:spcPts val="600"/>
                        </a:spcAft>
                      </a:pPr>
                      <a:r>
                        <a:rPr lang="en-GB" sz="1400" dirty="0">
                          <a:effectLst/>
                          <a:latin typeface="Helvetica" pitchFamily="34" charset="0"/>
                          <a:ea typeface="Times New Roman"/>
                          <a:cs typeface="Helvetica" pitchFamily="34" charset="0"/>
                        </a:rPr>
                        <a:t>5.2.2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dirty="0">
                          <a:effectLst/>
                          <a:latin typeface="Helvetica" pitchFamily="34" charset="0"/>
                          <a:ea typeface="Times New Roman"/>
                          <a:cs typeface="Helvetica" pitchFamily="34" charset="0"/>
                        </a:rPr>
                        <a:t>6.1.3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600"/>
                        </a:spcBef>
                        <a:spcAft>
                          <a:spcPts val="6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bl>
          </a:graphicData>
        </a:graphic>
      </p:graphicFrame>
    </p:spTree>
    <p:extLst>
      <p:ext uri="{BB962C8B-B14F-4D97-AF65-F5344CB8AC3E}">
        <p14:creationId xmlns:p14="http://schemas.microsoft.com/office/powerpoint/2010/main" val="3793183662"/>
      </p:ext>
    </p:extLst>
  </p:cSld>
  <p:clrMapOvr>
    <a:masterClrMapping/>
  </p:clrMapOvr>
  <p:transition>
    <p:wipe dir="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uk-UA" sz="3800" dirty="0"/>
              <a:t>Перехресні посилання </a:t>
            </a:r>
            <a:r>
              <a:rPr lang="en-US" sz="3800" dirty="0"/>
              <a:t>ISO/IEC 17065:2012</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2731179534"/>
              </p:ext>
            </p:extLst>
          </p:nvPr>
        </p:nvGraphicFramePr>
        <p:xfrm>
          <a:off x="395536" y="1378464"/>
          <a:ext cx="8278812" cy="4450080"/>
        </p:xfrm>
        <a:graphic>
          <a:graphicData uri="http://schemas.openxmlformats.org/drawingml/2006/table">
            <a:tbl>
              <a:tblPr firstRow="1" bandRow="1">
                <a:tableStyleId>{5C22544A-7EE6-4342-B048-85BDC9FD1C3A}</a:tableStyleId>
              </a:tblPr>
              <a:tblGrid>
                <a:gridCol w="2759604"/>
                <a:gridCol w="2759604"/>
                <a:gridCol w="2759604"/>
              </a:tblGrid>
              <a:tr h="370840">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Guide 65:1996</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17065:2012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uk-UA" sz="1400" b="1" dirty="0" smtClean="0">
                          <a:effectLst/>
                          <a:latin typeface="Helvetica" pitchFamily="34" charset="0"/>
                          <a:ea typeface="Times New Roman"/>
                          <a:cs typeface="Helvetica" pitchFamily="34" charset="0"/>
                        </a:rPr>
                        <a:t>Зауваження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5.2.3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6.1.2.2</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6</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7.10</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7</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7.13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8.1.1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4.6 a</a:t>
                      </a:r>
                      <a:r>
                        <a:rPr lang="en-GB" sz="1400" dirty="0" smtClean="0">
                          <a:effectLst/>
                          <a:latin typeface="Helvetica" pitchFamily="34" charset="0"/>
                          <a:ea typeface="Times New Roman"/>
                          <a:cs typeface="Helvetica" pitchFamily="34" charset="0"/>
                        </a:rPr>
                        <a:t>), 4.6 c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8.1.2</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4.1.2.2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8.1.3</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4.6 a)/7.1.3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8.2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7.2, 7.3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8.2.1</a:t>
                      </a:r>
                      <a:r>
                        <a:rPr lang="en-GB" sz="1400" dirty="0" smtClean="0">
                          <a:effectLst/>
                          <a:latin typeface="Helvetica" pitchFamily="34" charset="0"/>
                          <a:ea typeface="Times New Roman"/>
                          <a:cs typeface="Helvetica" pitchFamily="34" charset="0"/>
                        </a:rPr>
                        <a:t>/</a:t>
                      </a:r>
                      <a:r>
                        <a:rPr lang="uk-UA" sz="1400" dirty="0" smtClean="0">
                          <a:effectLst/>
                          <a:latin typeface="Helvetica" pitchFamily="34" charset="0"/>
                          <a:ea typeface="Times New Roman"/>
                          <a:cs typeface="Helvetica" pitchFamily="34" charset="0"/>
                        </a:rPr>
                        <a:t> форма заявки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7.2 </a:t>
                      </a:r>
                      <a:r>
                        <a:rPr lang="uk-UA" sz="1400" dirty="0" smtClean="0">
                          <a:effectLst/>
                          <a:latin typeface="Helvetica" pitchFamily="34" charset="0"/>
                          <a:ea typeface="Times New Roman"/>
                          <a:cs typeface="Helvetica" pitchFamily="34" charset="0"/>
                        </a:rPr>
                        <a:t>Примітка</a:t>
                      </a:r>
                      <a:r>
                        <a:rPr lang="en-GB" sz="1400" dirty="0" smtClean="0">
                          <a:effectLst/>
                          <a:latin typeface="Helvetica" pitchFamily="34" charset="0"/>
                          <a:ea typeface="Times New Roman"/>
                          <a:cs typeface="Helvetica" pitchFamily="34" charset="0"/>
                        </a:rPr>
                        <a:t> </a:t>
                      </a:r>
                      <a:r>
                        <a:rPr lang="en-GB" sz="1400" dirty="0">
                          <a:effectLst/>
                          <a:latin typeface="Helvetica" pitchFamily="34" charset="0"/>
                          <a:ea typeface="Times New Roman"/>
                          <a:cs typeface="Helvetica" pitchFamily="34" charset="0"/>
                        </a:rPr>
                        <a:t>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9.1</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smtClean="0">
                          <a:effectLst/>
                          <a:latin typeface="Helvetica" pitchFamily="34" charset="0"/>
                          <a:ea typeface="Times New Roman"/>
                          <a:cs typeface="Helvetica" pitchFamily="34" charset="0"/>
                        </a:rPr>
                        <a:t>7.3.1 – 7.3.4</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9.2</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7.4.1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9.3</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7.4.2</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bl>
          </a:graphicData>
        </a:graphic>
      </p:graphicFrame>
    </p:spTree>
    <p:extLst>
      <p:ext uri="{BB962C8B-B14F-4D97-AF65-F5344CB8AC3E}">
        <p14:creationId xmlns:p14="http://schemas.microsoft.com/office/powerpoint/2010/main" val="3273278743"/>
      </p:ext>
    </p:extLst>
  </p:cSld>
  <p:clrMapOvr>
    <a:masterClrMapping/>
  </p:clrMapOvr>
  <p:transition>
    <p:wipe dir="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uk-UA" sz="3800" dirty="0"/>
              <a:t>Перехресні посилання </a:t>
            </a:r>
            <a:r>
              <a:rPr lang="en-US" sz="3800" dirty="0"/>
              <a:t>ISO/IEC 17065:2012</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3528151984"/>
              </p:ext>
            </p:extLst>
          </p:nvPr>
        </p:nvGraphicFramePr>
        <p:xfrm>
          <a:off x="392533" y="1361307"/>
          <a:ext cx="8278812" cy="4820920"/>
        </p:xfrm>
        <a:graphic>
          <a:graphicData uri="http://schemas.openxmlformats.org/drawingml/2006/table">
            <a:tbl>
              <a:tblPr firstRow="1" bandRow="1">
                <a:tableStyleId>{5C22544A-7EE6-4342-B048-85BDC9FD1C3A}</a:tableStyleId>
              </a:tblPr>
              <a:tblGrid>
                <a:gridCol w="2759604"/>
                <a:gridCol w="2759604"/>
                <a:gridCol w="2759604"/>
              </a:tblGrid>
              <a:tr h="370840">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Guide 65:1996</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de-DE" sz="1400" b="1" dirty="0">
                          <a:effectLst/>
                          <a:latin typeface="Helvetica" pitchFamily="34" charset="0"/>
                          <a:ea typeface="Times New Roman"/>
                          <a:cs typeface="Helvetica" pitchFamily="34" charset="0"/>
                        </a:rPr>
                        <a:t>ISO/IEC 17065:2012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uk-UA" sz="1400" b="1" dirty="0" smtClean="0">
                          <a:effectLst/>
                          <a:latin typeface="Helvetica" pitchFamily="34" charset="0"/>
                          <a:ea typeface="Times New Roman"/>
                          <a:cs typeface="Helvetica" pitchFamily="34" charset="0"/>
                        </a:rPr>
                        <a:t>Зауваження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9.4</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7.4.3</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10</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7.4.4</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11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7.4.9</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11 b</a:t>
                      </a:r>
                      <a:r>
                        <a:rPr lang="en-GB" sz="1400" dirty="0" smtClean="0">
                          <a:effectLst/>
                          <a:latin typeface="Helvetica" pitchFamily="34" charset="0"/>
                          <a:ea typeface="Times New Roman"/>
                          <a:cs typeface="Helvetica" pitchFamily="34" charset="0"/>
                        </a:rPr>
                        <a:t>)/</a:t>
                      </a:r>
                      <a:r>
                        <a:rPr lang="uk-UA" sz="1400" dirty="0" smtClean="0">
                          <a:effectLst/>
                          <a:latin typeface="Helvetica" pitchFamily="34" charset="0"/>
                          <a:ea typeface="Times New Roman"/>
                          <a:cs typeface="Helvetica" pitchFamily="34" charset="0"/>
                        </a:rPr>
                        <a:t>невідповідність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7.4.6</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12.1 </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7.6.2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12.2</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7.6.1</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dirty="0">
                          <a:effectLst/>
                          <a:latin typeface="Helvetica" pitchFamily="34" charset="0"/>
                          <a:ea typeface="Times New Roman"/>
                          <a:cs typeface="Helvetica" pitchFamily="34" charset="0"/>
                        </a:rPr>
                        <a:t>12.3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7.7</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a:effectLst/>
                          <a:latin typeface="Helvetica" pitchFamily="34" charset="0"/>
                          <a:ea typeface="Times New Roman"/>
                          <a:cs typeface="Helvetica" pitchFamily="34" charset="0"/>
                        </a:rPr>
                        <a:t> </a:t>
                      </a:r>
                      <a:endParaRPr lang="en-US" sz="140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12.4</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7.10</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13</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7.9</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13.2</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4.1.2.2 k)/7.10</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14</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4.1.3</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r h="370840">
                <a:tc>
                  <a:txBody>
                    <a:bodyPr/>
                    <a:lstStyle/>
                    <a:p>
                      <a:pPr>
                        <a:spcBef>
                          <a:spcPts val="1200"/>
                        </a:spcBef>
                        <a:spcAft>
                          <a:spcPts val="1200"/>
                        </a:spcAft>
                      </a:pPr>
                      <a:r>
                        <a:rPr lang="en-GB" sz="1400">
                          <a:effectLst/>
                          <a:latin typeface="Helvetica" pitchFamily="34" charset="0"/>
                          <a:ea typeface="Times New Roman"/>
                          <a:cs typeface="Helvetica" pitchFamily="34" charset="0"/>
                        </a:rPr>
                        <a:t>15</a:t>
                      </a:r>
                      <a:endParaRPr lang="en-US" sz="140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4.1.2.2 j)</a:t>
                      </a:r>
                      <a:endParaRPr lang="en-US" sz="1400" dirty="0">
                        <a:effectLst/>
                        <a:latin typeface="Helvetica" pitchFamily="34" charset="0"/>
                        <a:ea typeface="Times New Roman"/>
                        <a:cs typeface="Helvetica" pitchFamily="34" charset="0"/>
                      </a:endParaRPr>
                    </a:p>
                  </a:txBody>
                  <a:tcPr marL="68580" marR="68580" marT="0" marB="0"/>
                </a:tc>
                <a:tc>
                  <a:txBody>
                    <a:bodyPr/>
                    <a:lstStyle/>
                    <a:p>
                      <a:pPr>
                        <a:spcBef>
                          <a:spcPts val="1200"/>
                        </a:spcBef>
                        <a:spcAft>
                          <a:spcPts val="1200"/>
                        </a:spcAft>
                      </a:pPr>
                      <a:r>
                        <a:rPr lang="en-GB" sz="1400" dirty="0">
                          <a:effectLst/>
                          <a:latin typeface="Helvetica" pitchFamily="34" charset="0"/>
                          <a:ea typeface="Times New Roman"/>
                          <a:cs typeface="Helvetica" pitchFamily="34" charset="0"/>
                        </a:rPr>
                        <a:t> </a:t>
                      </a:r>
                      <a:endParaRPr lang="en-US" sz="1400" dirty="0">
                        <a:effectLst/>
                        <a:latin typeface="Helvetica" pitchFamily="34" charset="0"/>
                        <a:ea typeface="Times New Roman"/>
                        <a:cs typeface="Helvetica" pitchFamily="34" charset="0"/>
                      </a:endParaRPr>
                    </a:p>
                  </a:txBody>
                  <a:tcPr marL="68580" marR="68580" marT="0" marB="0"/>
                </a:tc>
              </a:tr>
            </a:tbl>
          </a:graphicData>
        </a:graphic>
      </p:graphicFrame>
    </p:spTree>
    <p:extLst>
      <p:ext uri="{BB962C8B-B14F-4D97-AF65-F5344CB8AC3E}">
        <p14:creationId xmlns:p14="http://schemas.microsoft.com/office/powerpoint/2010/main" val="2067858781"/>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k-UA" dirty="0" smtClean="0"/>
              <a:t>Оцінка відповідності</a:t>
            </a:r>
            <a:endParaRPr lang="en-GB" dirty="0"/>
          </a:p>
        </p:txBody>
      </p:sp>
      <p:sp>
        <p:nvSpPr>
          <p:cNvPr id="3" name="Cube 2"/>
          <p:cNvSpPr/>
          <p:nvPr/>
        </p:nvSpPr>
        <p:spPr>
          <a:xfrm>
            <a:off x="1628775" y="2667000"/>
            <a:ext cx="2057400" cy="12954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Лабораторії</a:t>
            </a:r>
            <a:endParaRPr lang="en-GB" dirty="0"/>
          </a:p>
        </p:txBody>
      </p:sp>
      <p:sp>
        <p:nvSpPr>
          <p:cNvPr id="4" name="Cube 3"/>
          <p:cNvSpPr/>
          <p:nvPr/>
        </p:nvSpPr>
        <p:spPr>
          <a:xfrm>
            <a:off x="3543300" y="2667000"/>
            <a:ext cx="2057400" cy="12954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Інспекційні органи</a:t>
            </a:r>
            <a:endParaRPr lang="en-GB" dirty="0"/>
          </a:p>
        </p:txBody>
      </p:sp>
      <p:sp>
        <p:nvSpPr>
          <p:cNvPr id="5" name="Cube 4"/>
          <p:cNvSpPr/>
          <p:nvPr/>
        </p:nvSpPr>
        <p:spPr>
          <a:xfrm>
            <a:off x="5466928" y="2667000"/>
            <a:ext cx="2057400" cy="12954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Органи з оцінки відповідності</a:t>
            </a:r>
            <a:endParaRPr lang="en-GB" dirty="0"/>
          </a:p>
        </p:txBody>
      </p:sp>
      <p:sp>
        <p:nvSpPr>
          <p:cNvPr id="6" name="TextBox 5"/>
          <p:cNvSpPr txBox="1"/>
          <p:nvPr/>
        </p:nvSpPr>
        <p:spPr>
          <a:xfrm>
            <a:off x="2057400" y="1600200"/>
            <a:ext cx="1524000" cy="646331"/>
          </a:xfrm>
          <a:prstGeom prst="rect">
            <a:avLst/>
          </a:prstGeom>
          <a:noFill/>
        </p:spPr>
        <p:txBody>
          <a:bodyPr wrap="square" rtlCol="0">
            <a:spAutoFit/>
          </a:bodyPr>
          <a:lstStyle/>
          <a:p>
            <a:pPr algn="ctr"/>
            <a:r>
              <a:rPr lang="en-GB" dirty="0" smtClean="0"/>
              <a:t>ISO 17025</a:t>
            </a:r>
          </a:p>
          <a:p>
            <a:pPr algn="ctr"/>
            <a:r>
              <a:rPr lang="en-GB" dirty="0" smtClean="0"/>
              <a:t>ISO 15189</a:t>
            </a:r>
            <a:endParaRPr lang="en-GB" dirty="0"/>
          </a:p>
        </p:txBody>
      </p:sp>
      <p:sp>
        <p:nvSpPr>
          <p:cNvPr id="7" name="TextBox 6"/>
          <p:cNvSpPr txBox="1"/>
          <p:nvPr/>
        </p:nvSpPr>
        <p:spPr>
          <a:xfrm>
            <a:off x="3965054" y="1600200"/>
            <a:ext cx="1524000" cy="646331"/>
          </a:xfrm>
          <a:prstGeom prst="rect">
            <a:avLst/>
          </a:prstGeom>
          <a:noFill/>
        </p:spPr>
        <p:txBody>
          <a:bodyPr wrap="square" rtlCol="0">
            <a:spAutoFit/>
          </a:bodyPr>
          <a:lstStyle/>
          <a:p>
            <a:pPr marL="108000"/>
            <a:r>
              <a:rPr lang="en-GB" dirty="0" smtClean="0"/>
              <a:t>ISO 17020</a:t>
            </a:r>
          </a:p>
          <a:p>
            <a:pPr marL="108000"/>
            <a:r>
              <a:rPr lang="en-GB" dirty="0" smtClean="0"/>
              <a:t>ISO 17065</a:t>
            </a:r>
          </a:p>
        </p:txBody>
      </p:sp>
      <p:sp>
        <p:nvSpPr>
          <p:cNvPr id="8" name="TextBox 7"/>
          <p:cNvSpPr txBox="1"/>
          <p:nvPr/>
        </p:nvSpPr>
        <p:spPr>
          <a:xfrm>
            <a:off x="5884394" y="1425550"/>
            <a:ext cx="1524000" cy="923330"/>
          </a:xfrm>
          <a:prstGeom prst="rect">
            <a:avLst/>
          </a:prstGeom>
          <a:noFill/>
        </p:spPr>
        <p:txBody>
          <a:bodyPr wrap="square" rtlCol="0">
            <a:spAutoFit/>
          </a:bodyPr>
          <a:lstStyle/>
          <a:p>
            <a:pPr algn="ctr"/>
            <a:r>
              <a:rPr lang="en-GB" dirty="0" smtClean="0"/>
              <a:t>ISO 17021</a:t>
            </a:r>
          </a:p>
          <a:p>
            <a:pPr algn="ctr"/>
            <a:r>
              <a:rPr lang="en-GB" dirty="0" smtClean="0"/>
              <a:t>ISO 17024</a:t>
            </a:r>
          </a:p>
          <a:p>
            <a:pPr algn="ctr"/>
            <a:r>
              <a:rPr lang="en-GB" dirty="0" smtClean="0"/>
              <a:t>ISO 17065</a:t>
            </a:r>
            <a:endParaRPr lang="en-GB" dirty="0"/>
          </a:p>
        </p:txBody>
      </p:sp>
      <p:grpSp>
        <p:nvGrpSpPr>
          <p:cNvPr id="13" name="Group 15"/>
          <p:cNvGrpSpPr/>
          <p:nvPr/>
        </p:nvGrpSpPr>
        <p:grpSpPr>
          <a:xfrm>
            <a:off x="1817766" y="4514850"/>
            <a:ext cx="1724024" cy="764977"/>
            <a:chOff x="1219200" y="4648200"/>
            <a:chExt cx="1724024" cy="764977"/>
          </a:xfrm>
        </p:grpSpPr>
        <p:sp>
          <p:nvSpPr>
            <p:cNvPr id="9" name="TextBox 8"/>
            <p:cNvSpPr txBox="1"/>
            <p:nvPr/>
          </p:nvSpPr>
          <p:spPr>
            <a:xfrm>
              <a:off x="1219200" y="4648200"/>
              <a:ext cx="1371600" cy="307777"/>
            </a:xfrm>
            <a:prstGeom prst="rect">
              <a:avLst/>
            </a:prstGeom>
            <a:noFill/>
          </p:spPr>
          <p:txBody>
            <a:bodyPr wrap="square" rtlCol="0">
              <a:spAutoFit/>
            </a:bodyPr>
            <a:lstStyle/>
            <a:p>
              <a:pPr algn="ctr"/>
              <a:r>
                <a:rPr lang="uk-UA" sz="1400" dirty="0" smtClean="0"/>
                <a:t>Калібрувальні</a:t>
              </a:r>
              <a:endParaRPr lang="en-GB" sz="1400" dirty="0"/>
            </a:p>
          </p:txBody>
        </p:sp>
        <p:sp>
          <p:nvSpPr>
            <p:cNvPr id="10" name="TextBox 9"/>
            <p:cNvSpPr txBox="1"/>
            <p:nvPr/>
          </p:nvSpPr>
          <p:spPr>
            <a:xfrm>
              <a:off x="1371600" y="4876800"/>
              <a:ext cx="1066800" cy="307777"/>
            </a:xfrm>
            <a:prstGeom prst="rect">
              <a:avLst/>
            </a:prstGeom>
            <a:noFill/>
          </p:spPr>
          <p:txBody>
            <a:bodyPr wrap="square" rtlCol="0">
              <a:spAutoFit/>
            </a:bodyPr>
            <a:lstStyle/>
            <a:p>
              <a:pPr algn="ctr"/>
              <a:r>
                <a:rPr lang="uk-UA" sz="1400" dirty="0" smtClean="0"/>
                <a:t>Медичні</a:t>
              </a:r>
              <a:endParaRPr lang="en-GB" sz="1400" dirty="0"/>
            </a:p>
          </p:txBody>
        </p:sp>
        <p:sp>
          <p:nvSpPr>
            <p:cNvPr id="11" name="TextBox 10"/>
            <p:cNvSpPr txBox="1"/>
            <p:nvPr/>
          </p:nvSpPr>
          <p:spPr>
            <a:xfrm>
              <a:off x="1523999" y="5105400"/>
              <a:ext cx="1419225" cy="307777"/>
            </a:xfrm>
            <a:prstGeom prst="rect">
              <a:avLst/>
            </a:prstGeom>
            <a:noFill/>
          </p:spPr>
          <p:txBody>
            <a:bodyPr wrap="square" rtlCol="0">
              <a:spAutoFit/>
            </a:bodyPr>
            <a:lstStyle/>
            <a:p>
              <a:pPr algn="ctr"/>
              <a:r>
                <a:rPr lang="uk-UA" sz="1400" dirty="0" smtClean="0"/>
                <a:t>Випробувальні</a:t>
              </a:r>
              <a:endParaRPr lang="en-GB" sz="1400" dirty="0"/>
            </a:p>
          </p:txBody>
        </p:sp>
      </p:grpSp>
      <p:sp>
        <p:nvSpPr>
          <p:cNvPr id="12" name="TextBox 11"/>
          <p:cNvSpPr txBox="1"/>
          <p:nvPr/>
        </p:nvSpPr>
        <p:spPr>
          <a:xfrm>
            <a:off x="3880495" y="4513312"/>
            <a:ext cx="1066800" cy="738664"/>
          </a:xfrm>
          <a:prstGeom prst="rect">
            <a:avLst/>
          </a:prstGeom>
          <a:noFill/>
        </p:spPr>
        <p:txBody>
          <a:bodyPr wrap="square" rtlCol="0">
            <a:spAutoFit/>
          </a:bodyPr>
          <a:lstStyle/>
          <a:p>
            <a:pPr algn="r"/>
            <a:r>
              <a:rPr lang="uk-UA" sz="1400" dirty="0" smtClean="0"/>
              <a:t>Продукція</a:t>
            </a:r>
            <a:endParaRPr lang="en-GB" sz="1400" dirty="0" smtClean="0"/>
          </a:p>
          <a:p>
            <a:pPr algn="r"/>
            <a:r>
              <a:rPr lang="uk-UA" sz="1400" dirty="0" smtClean="0"/>
              <a:t>Процеси</a:t>
            </a:r>
            <a:endParaRPr lang="en-GB" sz="1400" dirty="0" smtClean="0"/>
          </a:p>
          <a:p>
            <a:pPr algn="r"/>
            <a:r>
              <a:rPr lang="uk-UA" sz="1400" dirty="0" smtClean="0"/>
              <a:t>Послуги</a:t>
            </a:r>
            <a:endParaRPr lang="en-GB" sz="1400" dirty="0"/>
          </a:p>
        </p:txBody>
      </p:sp>
      <p:grpSp>
        <p:nvGrpSpPr>
          <p:cNvPr id="14" name="Group 16"/>
          <p:cNvGrpSpPr/>
          <p:nvPr/>
        </p:nvGrpSpPr>
        <p:grpSpPr>
          <a:xfrm>
            <a:off x="5390983" y="4454752"/>
            <a:ext cx="1972586" cy="922835"/>
            <a:chOff x="1064986" y="4648200"/>
            <a:chExt cx="1707891" cy="610722"/>
          </a:xfrm>
        </p:grpSpPr>
        <p:sp>
          <p:nvSpPr>
            <p:cNvPr id="18" name="TextBox 17"/>
            <p:cNvSpPr txBox="1"/>
            <p:nvPr/>
          </p:nvSpPr>
          <p:spPr>
            <a:xfrm>
              <a:off x="1064986" y="4648200"/>
              <a:ext cx="1645060" cy="346261"/>
            </a:xfrm>
            <a:prstGeom prst="rect">
              <a:avLst/>
            </a:prstGeom>
            <a:noFill/>
          </p:spPr>
          <p:txBody>
            <a:bodyPr wrap="square" rtlCol="0">
              <a:spAutoFit/>
            </a:bodyPr>
            <a:lstStyle/>
            <a:p>
              <a:pPr algn="r"/>
              <a:r>
                <a:rPr lang="uk-UA" sz="1400" dirty="0" smtClean="0"/>
                <a:t>Продукція</a:t>
              </a:r>
              <a:r>
                <a:rPr lang="en-GB" sz="1400" dirty="0" smtClean="0"/>
                <a:t>, </a:t>
              </a:r>
              <a:r>
                <a:rPr lang="uk-UA" sz="1400" dirty="0" smtClean="0"/>
                <a:t>Процеси</a:t>
              </a:r>
              <a:r>
                <a:rPr lang="en-GB" sz="1400" dirty="0" smtClean="0"/>
                <a:t> </a:t>
              </a:r>
              <a:r>
                <a:rPr lang="uk-UA" sz="1400" dirty="0" smtClean="0"/>
                <a:t>Послуги</a:t>
              </a:r>
              <a:endParaRPr lang="en-GB" sz="1400" dirty="0"/>
            </a:p>
          </p:txBody>
        </p:sp>
        <p:sp>
          <p:nvSpPr>
            <p:cNvPr id="19" name="TextBox 18"/>
            <p:cNvSpPr txBox="1"/>
            <p:nvPr/>
          </p:nvSpPr>
          <p:spPr>
            <a:xfrm>
              <a:off x="1371599" y="4926857"/>
              <a:ext cx="1401278" cy="203683"/>
            </a:xfrm>
            <a:prstGeom prst="rect">
              <a:avLst/>
            </a:prstGeom>
            <a:noFill/>
          </p:spPr>
          <p:txBody>
            <a:bodyPr wrap="square" rtlCol="0">
              <a:spAutoFit/>
            </a:bodyPr>
            <a:lstStyle/>
            <a:p>
              <a:pPr algn="ctr"/>
              <a:r>
                <a:rPr lang="uk-UA" sz="1400" dirty="0" smtClean="0"/>
                <a:t>Системи </a:t>
              </a:r>
              <a:r>
                <a:rPr lang="uk-UA" sz="1400" dirty="0" err="1" smtClean="0"/>
                <a:t>мен-ту</a:t>
              </a:r>
              <a:endParaRPr lang="en-GB" sz="1400" dirty="0"/>
            </a:p>
          </p:txBody>
        </p:sp>
        <p:sp>
          <p:nvSpPr>
            <p:cNvPr id="20" name="TextBox 19"/>
            <p:cNvSpPr txBox="1"/>
            <p:nvPr/>
          </p:nvSpPr>
          <p:spPr>
            <a:xfrm>
              <a:off x="1524000" y="5055239"/>
              <a:ext cx="1066800" cy="203683"/>
            </a:xfrm>
            <a:prstGeom prst="rect">
              <a:avLst/>
            </a:prstGeom>
            <a:noFill/>
          </p:spPr>
          <p:txBody>
            <a:bodyPr wrap="square" rtlCol="0">
              <a:spAutoFit/>
            </a:bodyPr>
            <a:lstStyle/>
            <a:p>
              <a:pPr algn="ctr"/>
              <a:r>
                <a:rPr lang="uk-UA" sz="1400" dirty="0" smtClean="0"/>
                <a:t>Персонал</a:t>
              </a:r>
              <a:endParaRPr lang="en-GB" sz="1400" dirty="0"/>
            </a:p>
          </p:txBody>
        </p:sp>
      </p:grpSp>
      <p:cxnSp>
        <p:nvCxnSpPr>
          <p:cNvPr id="22" name="Straight Arrow Connector 21"/>
          <p:cNvCxnSpPr>
            <a:stCxn id="6" idx="2"/>
            <a:endCxn id="3" idx="0"/>
          </p:cNvCxnSpPr>
          <p:nvPr/>
        </p:nvCxnSpPr>
        <p:spPr>
          <a:xfrm rot="5400000">
            <a:off x="2609166" y="2456765"/>
            <a:ext cx="420469" cy="1"/>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7" idx="2"/>
            <a:endCxn id="4" idx="0"/>
          </p:cNvCxnSpPr>
          <p:nvPr/>
        </p:nvCxnSpPr>
        <p:spPr>
          <a:xfrm>
            <a:off x="4727054" y="2246531"/>
            <a:ext cx="6870" cy="420469"/>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8" idx="2"/>
            <a:endCxn id="5" idx="0"/>
          </p:cNvCxnSpPr>
          <p:nvPr/>
        </p:nvCxnSpPr>
        <p:spPr>
          <a:xfrm>
            <a:off x="6646394" y="2348880"/>
            <a:ext cx="11158" cy="31812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3" idx="3"/>
            <a:endCxn id="9" idx="0"/>
          </p:cNvCxnSpPr>
          <p:nvPr/>
        </p:nvCxnSpPr>
        <p:spPr>
          <a:xfrm>
            <a:off x="2495550" y="3962400"/>
            <a:ext cx="8016" cy="55245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4" idx="3"/>
            <a:endCxn id="12" idx="0"/>
          </p:cNvCxnSpPr>
          <p:nvPr/>
        </p:nvCxnSpPr>
        <p:spPr>
          <a:xfrm>
            <a:off x="4410075" y="3962400"/>
            <a:ext cx="3820" cy="550912"/>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5" idx="3"/>
            <a:endCxn id="18" idx="0"/>
          </p:cNvCxnSpPr>
          <p:nvPr/>
        </p:nvCxnSpPr>
        <p:spPr>
          <a:xfrm>
            <a:off x="6333703" y="3962400"/>
            <a:ext cx="7289" cy="492352"/>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41" name="Oval 40"/>
          <p:cNvSpPr/>
          <p:nvPr/>
        </p:nvSpPr>
        <p:spPr>
          <a:xfrm>
            <a:off x="5405983" y="1304620"/>
            <a:ext cx="2406377" cy="4320480"/>
          </a:xfrm>
          <a:prstGeom prst="ellipse">
            <a:avLst/>
          </a:prstGeom>
          <a:noFill/>
          <a:ln w="508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706330927"/>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bgerundetes Rechteck 13"/>
          <p:cNvSpPr/>
          <p:nvPr/>
        </p:nvSpPr>
        <p:spPr>
          <a:xfrm>
            <a:off x="6804249" y="1457325"/>
            <a:ext cx="1898426" cy="674688"/>
          </a:xfrm>
          <a:prstGeom prst="roundRect">
            <a:avLst/>
          </a:prstGeom>
          <a:solidFill>
            <a:srgbClr val="D1F084"/>
          </a:solidFill>
        </p:spPr>
        <p:style>
          <a:lnRef idx="1">
            <a:schemeClr val="accent3"/>
          </a:lnRef>
          <a:fillRef idx="2">
            <a:schemeClr val="accent3"/>
          </a:fillRef>
          <a:effectRef idx="1">
            <a:schemeClr val="accent3"/>
          </a:effectRef>
          <a:fontRef idx="minor">
            <a:schemeClr val="dk1"/>
          </a:fontRef>
        </p:style>
        <p:txBody>
          <a:bodyPr anchor="ctr"/>
          <a:lstStyle/>
          <a:p>
            <a:pPr algn="ctr">
              <a:defRPr/>
            </a:pPr>
            <a:r>
              <a:rPr lang="uk-UA" sz="1600" dirty="0" smtClean="0">
                <a:solidFill>
                  <a:schemeClr val="bg2"/>
                </a:solidFill>
              </a:rPr>
              <a:t>Власник схеми керує схемою</a:t>
            </a:r>
            <a:endParaRPr lang="en-US" sz="1600" dirty="0">
              <a:solidFill>
                <a:schemeClr val="bg2"/>
              </a:solidFill>
            </a:endParaRPr>
          </a:p>
        </p:txBody>
      </p:sp>
      <p:sp>
        <p:nvSpPr>
          <p:cNvPr id="15" name="Abgerundetes Rechteck 14"/>
          <p:cNvSpPr/>
          <p:nvPr/>
        </p:nvSpPr>
        <p:spPr>
          <a:xfrm>
            <a:off x="6804249" y="2220914"/>
            <a:ext cx="1898426" cy="938212"/>
          </a:xfrm>
          <a:prstGeom prst="roundRect">
            <a:avLst/>
          </a:prstGeom>
          <a:solidFill>
            <a:srgbClr val="D1F084"/>
          </a:solidFill>
        </p:spPr>
        <p:style>
          <a:lnRef idx="1">
            <a:schemeClr val="accent3"/>
          </a:lnRef>
          <a:fillRef idx="2">
            <a:schemeClr val="accent3"/>
          </a:fillRef>
          <a:effectRef idx="1">
            <a:schemeClr val="accent3"/>
          </a:effectRef>
          <a:fontRef idx="minor">
            <a:schemeClr val="dk1"/>
          </a:fontRef>
        </p:style>
        <p:txBody>
          <a:bodyPr anchor="ctr"/>
          <a:lstStyle/>
          <a:p>
            <a:pPr algn="ctr">
              <a:defRPr/>
            </a:pPr>
            <a:r>
              <a:rPr lang="uk-UA" sz="1600" dirty="0" smtClean="0">
                <a:solidFill>
                  <a:schemeClr val="bg2"/>
                </a:solidFill>
              </a:rPr>
              <a:t>Інструкції по схемах наведені в </a:t>
            </a:r>
            <a:r>
              <a:rPr lang="en-US" sz="1600" dirty="0" smtClean="0">
                <a:solidFill>
                  <a:schemeClr val="bg2"/>
                </a:solidFill>
              </a:rPr>
              <a:t>ISO/IEC </a:t>
            </a:r>
            <a:r>
              <a:rPr lang="en-US" sz="1600" dirty="0">
                <a:solidFill>
                  <a:schemeClr val="bg2"/>
                </a:solidFill>
              </a:rPr>
              <a:t>17067</a:t>
            </a:r>
          </a:p>
        </p:txBody>
      </p:sp>
      <p:sp>
        <p:nvSpPr>
          <p:cNvPr id="16" name="Abgerundetes Rechteck 15"/>
          <p:cNvSpPr/>
          <p:nvPr/>
        </p:nvSpPr>
        <p:spPr>
          <a:xfrm>
            <a:off x="6788374" y="3355888"/>
            <a:ext cx="1866676" cy="1240011"/>
          </a:xfrm>
          <a:prstGeom prst="roundRect">
            <a:avLst/>
          </a:prstGeom>
          <a:solidFill>
            <a:srgbClr val="D1F084"/>
          </a:solidFill>
        </p:spPr>
        <p:style>
          <a:lnRef idx="1">
            <a:schemeClr val="accent3"/>
          </a:lnRef>
          <a:fillRef idx="2">
            <a:schemeClr val="accent3"/>
          </a:fillRef>
          <a:effectRef idx="1">
            <a:schemeClr val="accent3"/>
          </a:effectRef>
          <a:fontRef idx="minor">
            <a:schemeClr val="dk1"/>
          </a:fontRef>
        </p:style>
        <p:txBody>
          <a:bodyPr anchor="ctr"/>
          <a:lstStyle/>
          <a:p>
            <a:pPr algn="ctr">
              <a:defRPr/>
            </a:pPr>
            <a:r>
              <a:rPr lang="uk-UA" sz="1600" dirty="0" smtClean="0">
                <a:solidFill>
                  <a:schemeClr val="bg2"/>
                </a:solidFill>
              </a:rPr>
              <a:t>Вимоги до ОС  наведені в</a:t>
            </a:r>
            <a:r>
              <a:rPr lang="en-US" sz="1600" dirty="0" smtClean="0">
                <a:solidFill>
                  <a:schemeClr val="bg2"/>
                </a:solidFill>
              </a:rPr>
              <a:t> </a:t>
            </a:r>
            <a:r>
              <a:rPr lang="en-US" sz="1600" dirty="0">
                <a:solidFill>
                  <a:schemeClr val="bg2"/>
                </a:solidFill>
              </a:rPr>
              <a:t>ISO/IEC 17065</a:t>
            </a:r>
          </a:p>
        </p:txBody>
      </p:sp>
      <p:grpSp>
        <p:nvGrpSpPr>
          <p:cNvPr id="3" name="Gruppieren 29"/>
          <p:cNvGrpSpPr/>
          <p:nvPr/>
        </p:nvGrpSpPr>
        <p:grpSpPr>
          <a:xfrm>
            <a:off x="500814" y="1507012"/>
            <a:ext cx="6159418" cy="625001"/>
            <a:chOff x="2921708" y="915998"/>
            <a:chExt cx="1612468" cy="806234"/>
          </a:xfrm>
          <a:solidFill>
            <a:srgbClr val="A44B42"/>
          </a:solidFill>
        </p:grpSpPr>
        <p:sp>
          <p:nvSpPr>
            <p:cNvPr id="31" name="Rechteck 30"/>
            <p:cNvSpPr/>
            <p:nvPr/>
          </p:nvSpPr>
          <p:spPr>
            <a:xfrm>
              <a:off x="2921708" y="915998"/>
              <a:ext cx="1612468" cy="806234"/>
            </a:xfrm>
            <a:prstGeom prst="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2" name="Rechteck 31"/>
            <p:cNvSpPr/>
            <p:nvPr/>
          </p:nvSpPr>
          <p:spPr>
            <a:xfrm>
              <a:off x="2921708" y="915998"/>
              <a:ext cx="1612468" cy="806234"/>
            </a:xfrm>
            <a:prstGeom prst="rect">
              <a:avLst/>
            </a:prstGeom>
            <a:grpFill/>
          </p:spPr>
          <p:style>
            <a:lnRef idx="0">
              <a:scrgbClr r="0" g="0" b="0"/>
            </a:lnRef>
            <a:fillRef idx="0">
              <a:scrgbClr r="0" g="0" b="0"/>
            </a:fillRef>
            <a:effectRef idx="0">
              <a:scrgbClr r="0" g="0" b="0"/>
            </a:effectRef>
            <a:fontRef idx="minor">
              <a:schemeClr val="lt1"/>
            </a:fontRef>
          </p:style>
          <p:txBody>
            <a:bodyPr lIns="8890" tIns="8890" rIns="8890" bIns="8890" spcCol="1270" anchor="ctr"/>
            <a:lstStyle/>
            <a:p>
              <a:pPr algn="ctr" defTabSz="622300">
                <a:lnSpc>
                  <a:spcPct val="90000"/>
                </a:lnSpc>
                <a:spcAft>
                  <a:spcPct val="35000"/>
                </a:spcAft>
                <a:defRPr/>
              </a:pPr>
              <a:r>
                <a:rPr lang="uk-UA" b="1" dirty="0" smtClean="0"/>
                <a:t>Схема</a:t>
              </a:r>
              <a:endParaRPr lang="en-US" sz="1400" b="1" dirty="0"/>
            </a:p>
          </p:txBody>
        </p:sp>
      </p:grpSp>
      <p:grpSp>
        <p:nvGrpSpPr>
          <p:cNvPr id="4" name="Gruppieren 32"/>
          <p:cNvGrpSpPr>
            <a:grpSpLocks/>
          </p:cNvGrpSpPr>
          <p:nvPr/>
        </p:nvGrpSpPr>
        <p:grpSpPr bwMode="auto">
          <a:xfrm>
            <a:off x="500063" y="2348880"/>
            <a:ext cx="2011362" cy="602283"/>
            <a:chOff x="2921708" y="915998"/>
            <a:chExt cx="1612468" cy="806234"/>
          </a:xfrm>
        </p:grpSpPr>
        <p:sp>
          <p:nvSpPr>
            <p:cNvPr id="34" name="Rechteck 33"/>
            <p:cNvSpPr/>
            <p:nvPr/>
          </p:nvSpPr>
          <p:spPr>
            <a:xfrm>
              <a:off x="2921708" y="915998"/>
              <a:ext cx="1612468" cy="806234"/>
            </a:xfrm>
            <a:prstGeom prst="rect">
              <a:avLst/>
            </a:prstGeom>
            <a:solidFill>
              <a:srgbClr val="A44B4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5" name="Rechteck 34"/>
            <p:cNvSpPr/>
            <p:nvPr/>
          </p:nvSpPr>
          <p:spPr>
            <a:xfrm>
              <a:off x="2921708" y="915998"/>
              <a:ext cx="1612468" cy="806234"/>
            </a:xfrm>
            <a:prstGeom prst="rect">
              <a:avLst/>
            </a:prstGeom>
          </p:spPr>
          <p:style>
            <a:lnRef idx="0">
              <a:scrgbClr r="0" g="0" b="0"/>
            </a:lnRef>
            <a:fillRef idx="0">
              <a:scrgbClr r="0" g="0" b="0"/>
            </a:fillRef>
            <a:effectRef idx="0">
              <a:scrgbClr r="0" g="0" b="0"/>
            </a:effectRef>
            <a:fontRef idx="minor">
              <a:schemeClr val="lt1"/>
            </a:fontRef>
          </p:style>
          <p:txBody>
            <a:bodyPr lIns="8890" tIns="8890" rIns="8890" bIns="8890" spcCol="1270" anchor="ctr"/>
            <a:lstStyle/>
            <a:p>
              <a:pPr algn="ctr" defTabSz="622300">
                <a:lnSpc>
                  <a:spcPct val="90000"/>
                </a:lnSpc>
                <a:spcAft>
                  <a:spcPct val="35000"/>
                </a:spcAft>
                <a:defRPr/>
              </a:pPr>
              <a:r>
                <a:rPr lang="uk-UA" b="1" dirty="0" smtClean="0"/>
                <a:t>Зацікавлена сторона</a:t>
              </a:r>
              <a:endParaRPr lang="en-US" sz="1400" b="1" dirty="0"/>
            </a:p>
          </p:txBody>
        </p:sp>
      </p:grpSp>
      <p:grpSp>
        <p:nvGrpSpPr>
          <p:cNvPr id="5" name="Gruppieren 35"/>
          <p:cNvGrpSpPr/>
          <p:nvPr/>
        </p:nvGrpSpPr>
        <p:grpSpPr>
          <a:xfrm>
            <a:off x="2652522" y="2348880"/>
            <a:ext cx="4007710" cy="602051"/>
            <a:chOff x="2921708" y="915998"/>
            <a:chExt cx="1612468" cy="806234"/>
          </a:xfrm>
          <a:solidFill>
            <a:srgbClr val="A44B42"/>
          </a:solidFill>
        </p:grpSpPr>
        <p:sp>
          <p:nvSpPr>
            <p:cNvPr id="37" name="Rechteck 36"/>
            <p:cNvSpPr/>
            <p:nvPr/>
          </p:nvSpPr>
          <p:spPr>
            <a:xfrm>
              <a:off x="2921708" y="915998"/>
              <a:ext cx="1612468" cy="806234"/>
            </a:xfrm>
            <a:prstGeom prst="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8" name="Rechteck 37"/>
            <p:cNvSpPr/>
            <p:nvPr/>
          </p:nvSpPr>
          <p:spPr>
            <a:xfrm>
              <a:off x="2921708" y="915998"/>
              <a:ext cx="1612468" cy="806234"/>
            </a:xfrm>
            <a:prstGeom prst="rect">
              <a:avLst/>
            </a:prstGeom>
            <a:grpFill/>
          </p:spPr>
          <p:style>
            <a:lnRef idx="0">
              <a:scrgbClr r="0" g="0" b="0"/>
            </a:lnRef>
            <a:fillRef idx="0">
              <a:scrgbClr r="0" g="0" b="0"/>
            </a:fillRef>
            <a:effectRef idx="0">
              <a:scrgbClr r="0" g="0" b="0"/>
            </a:effectRef>
            <a:fontRef idx="minor">
              <a:schemeClr val="lt1"/>
            </a:fontRef>
          </p:style>
          <p:txBody>
            <a:bodyPr lIns="8890" tIns="8890" rIns="8890" bIns="8890" spcCol="1270" anchor="ctr"/>
            <a:lstStyle/>
            <a:p>
              <a:pPr algn="ctr" defTabSz="622300">
                <a:lnSpc>
                  <a:spcPct val="90000"/>
                </a:lnSpc>
                <a:spcAft>
                  <a:spcPct val="35000"/>
                </a:spcAft>
                <a:defRPr/>
              </a:pPr>
              <a:r>
                <a:rPr lang="uk-UA" b="1" dirty="0" smtClean="0"/>
                <a:t>Власнник схеми</a:t>
              </a:r>
              <a:endParaRPr lang="en-US" b="1" dirty="0"/>
            </a:p>
          </p:txBody>
        </p:sp>
      </p:grpSp>
      <p:grpSp>
        <p:nvGrpSpPr>
          <p:cNvPr id="7" name="Gruppieren 39"/>
          <p:cNvGrpSpPr>
            <a:grpSpLocks/>
          </p:cNvGrpSpPr>
          <p:nvPr/>
        </p:nvGrpSpPr>
        <p:grpSpPr bwMode="auto">
          <a:xfrm>
            <a:off x="2652714" y="3159125"/>
            <a:ext cx="2003663" cy="1633538"/>
            <a:chOff x="2921707" y="915998"/>
            <a:chExt cx="1743851" cy="806234"/>
          </a:xfrm>
        </p:grpSpPr>
        <p:sp>
          <p:nvSpPr>
            <p:cNvPr id="41" name="Rechteck 40"/>
            <p:cNvSpPr/>
            <p:nvPr/>
          </p:nvSpPr>
          <p:spPr>
            <a:xfrm>
              <a:off x="2921707" y="915998"/>
              <a:ext cx="1743851" cy="806234"/>
            </a:xfrm>
            <a:prstGeom prst="rect">
              <a:avLst/>
            </a:prstGeom>
            <a:solidFill>
              <a:schemeClr val="bg1"/>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2" name="Rechteck 41"/>
            <p:cNvSpPr/>
            <p:nvPr/>
          </p:nvSpPr>
          <p:spPr>
            <a:xfrm>
              <a:off x="2921708" y="915998"/>
              <a:ext cx="1743850" cy="806234"/>
            </a:xfrm>
            <a:prstGeom prst="rect">
              <a:avLst/>
            </a:prstGeom>
            <a:ln w="12700">
              <a:solidFill>
                <a:schemeClr val="tx1"/>
              </a:solidFill>
            </a:ln>
          </p:spPr>
          <p:style>
            <a:lnRef idx="0">
              <a:scrgbClr r="0" g="0" b="0"/>
            </a:lnRef>
            <a:fillRef idx="0">
              <a:scrgbClr r="0" g="0" b="0"/>
            </a:fillRef>
            <a:effectRef idx="0">
              <a:scrgbClr r="0" g="0" b="0"/>
            </a:effectRef>
            <a:fontRef idx="minor">
              <a:schemeClr val="lt1"/>
            </a:fontRef>
          </p:style>
          <p:txBody>
            <a:bodyPr lIns="8890" tIns="8890" rIns="8890" bIns="8890" spcCol="1270"/>
            <a:lstStyle/>
            <a:p>
              <a:pPr marL="176213" algn="ctr" defTabSz="622300">
                <a:lnSpc>
                  <a:spcPct val="90000"/>
                </a:lnSpc>
                <a:spcAft>
                  <a:spcPct val="35000"/>
                </a:spcAft>
                <a:defRPr/>
              </a:pPr>
              <a:r>
                <a:rPr lang="uk-UA" sz="1600" b="1" dirty="0" smtClean="0">
                  <a:solidFill>
                    <a:schemeClr val="tx1"/>
                  </a:solidFill>
                </a:rPr>
                <a:t>виробник</a:t>
              </a:r>
              <a:r>
                <a:rPr lang="fr-CH" sz="1600" b="1" dirty="0" smtClean="0">
                  <a:solidFill>
                    <a:schemeClr val="tx1"/>
                  </a:solidFill>
                </a:rPr>
                <a:t>,</a:t>
              </a:r>
              <a:r>
                <a:rPr lang="uk-UA" sz="1600" b="1" dirty="0" smtClean="0">
                  <a:solidFill>
                    <a:schemeClr val="tx1"/>
                  </a:solidFill>
                </a:rPr>
                <a:t> </a:t>
              </a:r>
            </a:p>
            <a:p>
              <a:pPr marL="176213" algn="ctr" defTabSz="622300">
                <a:lnSpc>
                  <a:spcPct val="90000"/>
                </a:lnSpc>
                <a:spcAft>
                  <a:spcPct val="35000"/>
                </a:spcAft>
                <a:defRPr/>
              </a:pPr>
              <a:r>
                <a:rPr lang="uk-UA" sz="1600" b="1" dirty="0" smtClean="0">
                  <a:solidFill>
                    <a:schemeClr val="tx1"/>
                  </a:solidFill>
                </a:rPr>
                <a:t>оператор, </a:t>
              </a:r>
              <a:endParaRPr lang="fr-CH" sz="1600" b="1" dirty="0">
                <a:solidFill>
                  <a:schemeClr val="tx1"/>
                </a:solidFill>
              </a:endParaRPr>
            </a:p>
            <a:p>
              <a:pPr marL="176213" algn="ctr" defTabSz="622300">
                <a:lnSpc>
                  <a:spcPct val="90000"/>
                </a:lnSpc>
                <a:spcAft>
                  <a:spcPct val="35000"/>
                </a:spcAft>
                <a:defRPr/>
              </a:pPr>
              <a:r>
                <a:rPr lang="uk-UA" sz="1600" b="1" dirty="0" smtClean="0">
                  <a:solidFill>
                    <a:schemeClr val="tx1"/>
                  </a:solidFill>
                </a:rPr>
                <a:t>постачальник продукції</a:t>
              </a:r>
              <a:r>
                <a:rPr lang="fr-CH" sz="1600" b="1" dirty="0" smtClean="0">
                  <a:solidFill>
                    <a:schemeClr val="tx1"/>
                  </a:solidFill>
                </a:rPr>
                <a:t>, </a:t>
              </a:r>
              <a:r>
                <a:rPr lang="uk-UA" sz="1600" b="1" dirty="0" smtClean="0">
                  <a:solidFill>
                    <a:schemeClr val="tx1"/>
                  </a:solidFill>
                </a:rPr>
                <a:t> процесу або послуг</a:t>
              </a:r>
              <a:endParaRPr lang="fr-CH" sz="1600" b="1" dirty="0">
                <a:solidFill>
                  <a:schemeClr val="tx1"/>
                </a:solidFill>
              </a:endParaRPr>
            </a:p>
            <a:p>
              <a:pPr defTabSz="622300">
                <a:lnSpc>
                  <a:spcPct val="90000"/>
                </a:lnSpc>
                <a:spcAft>
                  <a:spcPct val="35000"/>
                </a:spcAft>
                <a:defRPr/>
              </a:pPr>
              <a:endParaRPr lang="en-US" sz="1600" b="1" dirty="0">
                <a:solidFill>
                  <a:schemeClr val="tx1"/>
                </a:solidFill>
              </a:endParaRPr>
            </a:p>
          </p:txBody>
        </p:sp>
      </p:grpSp>
      <p:grpSp>
        <p:nvGrpSpPr>
          <p:cNvPr id="8" name="Gruppieren 42"/>
          <p:cNvGrpSpPr>
            <a:grpSpLocks/>
          </p:cNvGrpSpPr>
          <p:nvPr/>
        </p:nvGrpSpPr>
        <p:grpSpPr bwMode="auto">
          <a:xfrm>
            <a:off x="4788025" y="3159125"/>
            <a:ext cx="1872208" cy="1633538"/>
            <a:chOff x="2921708" y="915998"/>
            <a:chExt cx="1612468" cy="806234"/>
          </a:xfrm>
        </p:grpSpPr>
        <p:sp>
          <p:nvSpPr>
            <p:cNvPr id="44" name="Rechteck 43"/>
            <p:cNvSpPr/>
            <p:nvPr/>
          </p:nvSpPr>
          <p:spPr>
            <a:xfrm>
              <a:off x="2921708" y="915998"/>
              <a:ext cx="1612468" cy="806234"/>
            </a:xfrm>
            <a:prstGeom prst="rect">
              <a:avLst/>
            </a:prstGeom>
            <a:solidFill>
              <a:schemeClr val="bg1"/>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5" name="Rechteck 44"/>
            <p:cNvSpPr/>
            <p:nvPr/>
          </p:nvSpPr>
          <p:spPr>
            <a:xfrm>
              <a:off x="2921708" y="915998"/>
              <a:ext cx="1612468" cy="806234"/>
            </a:xfrm>
            <a:prstGeom prst="rect">
              <a:avLst/>
            </a:prstGeom>
            <a:ln>
              <a:solidFill>
                <a:schemeClr val="tx1"/>
              </a:solidFill>
            </a:ln>
          </p:spPr>
          <p:style>
            <a:lnRef idx="0">
              <a:scrgbClr r="0" g="0" b="0"/>
            </a:lnRef>
            <a:fillRef idx="0">
              <a:scrgbClr r="0" g="0" b="0"/>
            </a:fillRef>
            <a:effectRef idx="0">
              <a:scrgbClr r="0" g="0" b="0"/>
            </a:effectRef>
            <a:fontRef idx="minor">
              <a:schemeClr val="lt1"/>
            </a:fontRef>
          </p:style>
          <p:txBody>
            <a:bodyPr lIns="8890" tIns="8890" rIns="8890" bIns="8890" spcCol="1270" anchor="ctr"/>
            <a:lstStyle/>
            <a:p>
              <a:pPr algn="ctr" defTabSz="622300">
                <a:lnSpc>
                  <a:spcPct val="90000"/>
                </a:lnSpc>
                <a:spcAft>
                  <a:spcPct val="35000"/>
                </a:spcAft>
                <a:defRPr/>
              </a:pPr>
              <a:r>
                <a:rPr lang="uk-UA" sz="1600" b="1" dirty="0" smtClean="0">
                  <a:solidFill>
                    <a:schemeClr val="tx1"/>
                  </a:solidFill>
                </a:rPr>
                <a:t>Орган з сертифікації та оцінка відповідності</a:t>
              </a:r>
              <a:endParaRPr lang="en-US" sz="1600" b="1" dirty="0">
                <a:solidFill>
                  <a:schemeClr val="tx1"/>
                </a:solidFill>
              </a:endParaRPr>
            </a:p>
          </p:txBody>
        </p:sp>
      </p:grpSp>
      <p:grpSp>
        <p:nvGrpSpPr>
          <p:cNvPr id="9" name="Gruppieren 45"/>
          <p:cNvGrpSpPr>
            <a:grpSpLocks/>
          </p:cNvGrpSpPr>
          <p:nvPr/>
        </p:nvGrpSpPr>
        <p:grpSpPr bwMode="auto">
          <a:xfrm>
            <a:off x="485775" y="4986338"/>
            <a:ext cx="6174457" cy="574675"/>
            <a:chOff x="2921708" y="915998"/>
            <a:chExt cx="1612468" cy="806234"/>
          </a:xfrm>
        </p:grpSpPr>
        <p:sp>
          <p:nvSpPr>
            <p:cNvPr id="47" name="Rechteck 46"/>
            <p:cNvSpPr/>
            <p:nvPr/>
          </p:nvSpPr>
          <p:spPr>
            <a:xfrm>
              <a:off x="2921708" y="915998"/>
              <a:ext cx="1612468" cy="806234"/>
            </a:xfrm>
            <a:prstGeom prst="rect">
              <a:avLst/>
            </a:prstGeom>
            <a:solidFill>
              <a:srgbClr val="A44B4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8" name="Rechteck 47"/>
            <p:cNvSpPr/>
            <p:nvPr/>
          </p:nvSpPr>
          <p:spPr>
            <a:xfrm>
              <a:off x="2921708" y="915998"/>
              <a:ext cx="1612468" cy="806234"/>
            </a:xfrm>
            <a:prstGeom prst="rect">
              <a:avLst/>
            </a:prstGeom>
          </p:spPr>
          <p:style>
            <a:lnRef idx="0">
              <a:scrgbClr r="0" g="0" b="0"/>
            </a:lnRef>
            <a:fillRef idx="0">
              <a:scrgbClr r="0" g="0" b="0"/>
            </a:fillRef>
            <a:effectRef idx="0">
              <a:scrgbClr r="0" g="0" b="0"/>
            </a:effectRef>
            <a:fontRef idx="minor">
              <a:schemeClr val="lt1"/>
            </a:fontRef>
          </p:style>
          <p:txBody>
            <a:bodyPr lIns="8890" tIns="8890" rIns="8890" bIns="8890" spcCol="1270" anchor="ctr"/>
            <a:lstStyle/>
            <a:p>
              <a:pPr algn="ctr" defTabSz="622300">
                <a:lnSpc>
                  <a:spcPct val="90000"/>
                </a:lnSpc>
                <a:spcAft>
                  <a:spcPct val="35000"/>
                </a:spcAft>
                <a:defRPr/>
              </a:pPr>
              <a:r>
                <a:rPr lang="uk-UA" b="1" dirty="0" smtClean="0"/>
                <a:t>Замовник</a:t>
              </a:r>
              <a:endParaRPr lang="en-US" sz="1400" b="1" dirty="0"/>
            </a:p>
          </p:txBody>
        </p:sp>
      </p:grpSp>
      <p:sp>
        <p:nvSpPr>
          <p:cNvPr id="65548" name="Textfeld 48"/>
          <p:cNvSpPr txBox="1">
            <a:spLocks noChangeArrowheads="1"/>
          </p:cNvSpPr>
          <p:nvPr/>
        </p:nvSpPr>
        <p:spPr bwMode="auto">
          <a:xfrm>
            <a:off x="477838" y="5591175"/>
            <a:ext cx="6516687" cy="646331"/>
          </a:xfrm>
          <a:prstGeom prst="rect">
            <a:avLst/>
          </a:prstGeom>
          <a:noFill/>
          <a:ln w="9525">
            <a:noFill/>
            <a:miter lim="800000"/>
            <a:headEnd/>
            <a:tailEnd/>
          </a:ln>
        </p:spPr>
        <p:txBody>
          <a:bodyPr wrap="square">
            <a:spAutoFit/>
          </a:bodyPr>
          <a:lstStyle/>
          <a:p>
            <a:r>
              <a:rPr lang="uk-UA" dirty="0" smtClean="0"/>
              <a:t>Власником схеми може бути ОС</a:t>
            </a:r>
            <a:r>
              <a:rPr lang="de-DE" dirty="0" smtClean="0"/>
              <a:t>,</a:t>
            </a:r>
            <a:r>
              <a:rPr lang="uk-UA" dirty="0" smtClean="0"/>
              <a:t> державна установа</a:t>
            </a:r>
            <a:r>
              <a:rPr lang="de-DE" dirty="0" smtClean="0"/>
              <a:t>,</a:t>
            </a:r>
            <a:endParaRPr lang="de-DE" dirty="0"/>
          </a:p>
          <a:p>
            <a:r>
              <a:rPr lang="uk-UA" dirty="0"/>
              <a:t>т</a:t>
            </a:r>
            <a:r>
              <a:rPr lang="uk-UA" dirty="0" smtClean="0"/>
              <a:t>оргівельна асоціація</a:t>
            </a:r>
            <a:r>
              <a:rPr lang="de-DE" dirty="0" smtClean="0"/>
              <a:t>, </a:t>
            </a:r>
            <a:r>
              <a:rPr lang="uk-UA" dirty="0" smtClean="0"/>
              <a:t>група ОС</a:t>
            </a:r>
            <a:r>
              <a:rPr lang="de-DE" dirty="0" smtClean="0"/>
              <a:t> </a:t>
            </a:r>
            <a:r>
              <a:rPr lang="de-DE" dirty="0"/>
              <a:t>…..</a:t>
            </a:r>
          </a:p>
        </p:txBody>
      </p:sp>
      <p:sp>
        <p:nvSpPr>
          <p:cNvPr id="27" name="Abgerundetes Rechteck 15"/>
          <p:cNvSpPr/>
          <p:nvPr/>
        </p:nvSpPr>
        <p:spPr>
          <a:xfrm>
            <a:off x="6788374" y="4806499"/>
            <a:ext cx="1898426" cy="934352"/>
          </a:xfrm>
          <a:prstGeom prst="roundRect">
            <a:avLst/>
          </a:prstGeom>
          <a:solidFill>
            <a:srgbClr val="D1F084"/>
          </a:solidFill>
        </p:spPr>
        <p:style>
          <a:lnRef idx="1">
            <a:schemeClr val="accent3"/>
          </a:lnRef>
          <a:fillRef idx="2">
            <a:schemeClr val="accent3"/>
          </a:fillRef>
          <a:effectRef idx="1">
            <a:schemeClr val="accent3"/>
          </a:effectRef>
          <a:fontRef idx="minor">
            <a:schemeClr val="dk1"/>
          </a:fontRef>
        </p:style>
        <p:txBody>
          <a:bodyPr anchor="ctr"/>
          <a:lstStyle/>
          <a:p>
            <a:pPr algn="ctr">
              <a:defRPr/>
            </a:pPr>
            <a:r>
              <a:rPr lang="uk-UA" sz="1600" dirty="0" smtClean="0">
                <a:solidFill>
                  <a:schemeClr val="bg2"/>
                </a:solidFill>
              </a:rPr>
              <a:t>Вимоги до знаків відповідності та їх використання в </a:t>
            </a:r>
            <a:r>
              <a:rPr lang="en-US" sz="1600" dirty="0" smtClean="0">
                <a:solidFill>
                  <a:schemeClr val="bg2"/>
                </a:solidFill>
              </a:rPr>
              <a:t>ISO/IEC 17030</a:t>
            </a:r>
            <a:endParaRPr lang="en-US" sz="1600" dirty="0">
              <a:solidFill>
                <a:schemeClr val="bg2"/>
              </a:solidFill>
            </a:endParaRPr>
          </a:p>
        </p:txBody>
      </p:sp>
      <p:sp>
        <p:nvSpPr>
          <p:cNvPr id="28" name="Title 27"/>
          <p:cNvSpPr>
            <a:spLocks noGrp="1"/>
          </p:cNvSpPr>
          <p:nvPr>
            <p:ph type="title"/>
          </p:nvPr>
        </p:nvSpPr>
        <p:spPr/>
        <p:txBody>
          <a:bodyPr>
            <a:normAutofit fontScale="90000"/>
          </a:bodyPr>
          <a:lstStyle/>
          <a:p>
            <a:r>
              <a:rPr lang="uk-UA" dirty="0" smtClean="0"/>
              <a:t>Зв’язок між ООВ і власником схеми</a:t>
            </a:r>
            <a:endParaRPr lang="en-GB" dirty="0"/>
          </a:p>
        </p:txBody>
      </p:sp>
    </p:spTree>
    <p:extLst>
      <p:ext uri="{BB962C8B-B14F-4D97-AF65-F5344CB8AC3E}">
        <p14:creationId xmlns:p14="http://schemas.microsoft.com/office/powerpoint/2010/main" val="3954060591"/>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fontScale="90000"/>
          </a:bodyPr>
          <a:lstStyle/>
          <a:p>
            <a:r>
              <a:rPr lang="uk-UA" dirty="0" smtClean="0"/>
              <a:t>Вступ</a:t>
            </a:r>
            <a:endParaRPr lang="en-US" dirty="0" smtClean="0"/>
          </a:p>
        </p:txBody>
      </p:sp>
      <p:sp>
        <p:nvSpPr>
          <p:cNvPr id="9" name="Text Placeholder 8"/>
          <p:cNvSpPr>
            <a:spLocks noGrp="1"/>
          </p:cNvSpPr>
          <p:nvPr>
            <p:ph type="body" sz="quarter" idx="13"/>
          </p:nvPr>
        </p:nvSpPr>
        <p:spPr>
          <a:xfrm>
            <a:off x="468489" y="1492956"/>
            <a:ext cx="8229600" cy="4572000"/>
          </a:xfrm>
        </p:spPr>
        <p:txBody>
          <a:bodyPr>
            <a:noAutofit/>
          </a:bodyPr>
          <a:lstStyle/>
          <a:p>
            <a:r>
              <a:rPr lang="uk-UA" sz="2700" dirty="0" smtClean="0"/>
              <a:t>Сертифікація продукції</a:t>
            </a:r>
            <a:r>
              <a:rPr lang="en-GB" sz="2700" dirty="0" smtClean="0"/>
              <a:t>, </a:t>
            </a:r>
            <a:r>
              <a:rPr lang="uk-UA" sz="2700" dirty="0" smtClean="0"/>
              <a:t>процесів або послуг – це спосіб надання гарантій того, що вони відповідають заданим вимогам стандартів та інших нормативних документів</a:t>
            </a:r>
            <a:r>
              <a:rPr lang="en-GB" sz="2700" dirty="0" smtClean="0"/>
              <a:t>. </a:t>
            </a:r>
            <a:r>
              <a:rPr lang="uk-UA" sz="2700" dirty="0" smtClean="0"/>
              <a:t>Деякі схеми сертифікації продукції можуть включати попереднє проведення випробувань та оцінку систем менеджменту якості їх постачальників з наступним проведенням нагляду з урахуванням системи менеджменту якості. Інший вид схем ґрунтується на проведенні первинних випробувань і випробувань під час нагляду, тоді як третій передбачає лише типові випробування.</a:t>
            </a:r>
            <a:endParaRPr lang="en-GB" sz="2700" dirty="0" smtClean="0"/>
          </a:p>
        </p:txBody>
      </p:sp>
    </p:spTree>
    <p:extLst>
      <p:ext uri="{BB962C8B-B14F-4D97-AF65-F5344CB8AC3E}">
        <p14:creationId xmlns:p14="http://schemas.microsoft.com/office/powerpoint/2010/main" val="1751027367"/>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ISO Sans Images 13">
    <a:dk1>
      <a:srgbClr val="3C3C3C"/>
    </a:dk1>
    <a:lt1>
      <a:srgbClr val="FFFFFF"/>
    </a:lt1>
    <a:dk2>
      <a:srgbClr val="3C3C3C"/>
    </a:dk2>
    <a:lt2>
      <a:srgbClr val="808080"/>
    </a:lt2>
    <a:accent1>
      <a:srgbClr val="4F7DB2"/>
    </a:accent1>
    <a:accent2>
      <a:srgbClr val="3366FF"/>
    </a:accent2>
    <a:accent3>
      <a:srgbClr val="FFFFFF"/>
    </a:accent3>
    <a:accent4>
      <a:srgbClr val="323232"/>
    </a:accent4>
    <a:accent5>
      <a:srgbClr val="B2BFD5"/>
    </a:accent5>
    <a:accent6>
      <a:srgbClr val="2D5CE7"/>
    </a:accent6>
    <a:hlink>
      <a:srgbClr val="CCCC00"/>
    </a:hlink>
    <a:folHlink>
      <a:srgbClr val="FF5050"/>
    </a:folHlink>
  </a:clrScheme>
</a:themeOverride>
</file>

<file path=ppt/theme/themeOverride2.xml><?xml version="1.0" encoding="utf-8"?>
<a:themeOverride xmlns:a="http://schemas.openxmlformats.org/drawingml/2006/main">
  <a:clrScheme name="ISO Sans Images 13">
    <a:dk1>
      <a:srgbClr val="3C3C3C"/>
    </a:dk1>
    <a:lt1>
      <a:srgbClr val="FFFFFF"/>
    </a:lt1>
    <a:dk2>
      <a:srgbClr val="3C3C3C"/>
    </a:dk2>
    <a:lt2>
      <a:srgbClr val="808080"/>
    </a:lt2>
    <a:accent1>
      <a:srgbClr val="4F7DB2"/>
    </a:accent1>
    <a:accent2>
      <a:srgbClr val="3366FF"/>
    </a:accent2>
    <a:accent3>
      <a:srgbClr val="FFFFFF"/>
    </a:accent3>
    <a:accent4>
      <a:srgbClr val="323232"/>
    </a:accent4>
    <a:accent5>
      <a:srgbClr val="B2BFD5"/>
    </a:accent5>
    <a:accent6>
      <a:srgbClr val="2D5CE7"/>
    </a:accent6>
    <a:hlink>
      <a:srgbClr val="CCCC00"/>
    </a:hlink>
    <a:folHlink>
      <a:srgbClr val="FF5050"/>
    </a:folHlink>
  </a:clrScheme>
</a:themeOverride>
</file>

<file path=docProps/app.xml><?xml version="1.0" encoding="utf-8"?>
<Properties xmlns="http://schemas.openxmlformats.org/officeDocument/2006/extended-properties" xmlns:vt="http://schemas.openxmlformats.org/officeDocument/2006/docPropsVTypes">
  <TotalTime>2855</TotalTime>
  <Words>7099</Words>
  <Application>Microsoft Office PowerPoint</Application>
  <PresentationFormat>Экран (4:3)</PresentationFormat>
  <Paragraphs>1175</Paragraphs>
  <Slides>68</Slides>
  <Notes>67</Notes>
  <HiddenSlides>0</HiddenSlides>
  <MMClips>0</MMClips>
  <ScaleCrop>false</ScaleCrop>
  <HeadingPairs>
    <vt:vector size="6" baseType="variant">
      <vt:variant>
        <vt:lpstr>Тема</vt:lpstr>
      </vt:variant>
      <vt:variant>
        <vt:i4>3</vt:i4>
      </vt:variant>
      <vt:variant>
        <vt:lpstr>Внедренные серверы OLE</vt:lpstr>
      </vt:variant>
      <vt:variant>
        <vt:i4>1</vt:i4>
      </vt:variant>
      <vt:variant>
        <vt:lpstr>Заголовки слайдов</vt:lpstr>
      </vt:variant>
      <vt:variant>
        <vt:i4>68</vt:i4>
      </vt:variant>
    </vt:vector>
  </HeadingPairs>
  <TitlesOfParts>
    <vt:vector size="72" baseType="lpstr">
      <vt:lpstr>Office Theme</vt:lpstr>
      <vt:lpstr>Тема Office</vt:lpstr>
      <vt:lpstr>1_Office Theme</vt:lpstr>
      <vt:lpstr>Clip</vt:lpstr>
      <vt:lpstr>Презентация PowerPoint</vt:lpstr>
      <vt:lpstr>Вступ</vt:lpstr>
      <vt:lpstr>Вступ</vt:lpstr>
      <vt:lpstr>РОБОЧИЙ СЕМІНАР </vt:lpstr>
      <vt:lpstr>Цілі робочого семінару</vt:lpstr>
      <vt:lpstr>Презентация PowerPoint</vt:lpstr>
      <vt:lpstr>Оцінка відповідності</vt:lpstr>
      <vt:lpstr>Зв’язок між ООВ і власником схеми</vt:lpstr>
      <vt:lpstr>Вступ</vt:lpstr>
      <vt:lpstr>Вступ</vt:lpstr>
      <vt:lpstr>Вступ</vt:lpstr>
      <vt:lpstr>Вступ</vt:lpstr>
      <vt:lpstr>Важливість і вплив сертифікації</vt:lpstr>
      <vt:lpstr>Розвиток сертифікації продукції</vt:lpstr>
      <vt:lpstr>Причини змін</vt:lpstr>
      <vt:lpstr>Сертифікація продукції, процесів і послуг</vt:lpstr>
      <vt:lpstr>Графік перегляду Настанови ISO/IEC 65</vt:lpstr>
      <vt:lpstr>Графік перегляду Настанови ISO/IEC 65</vt:lpstr>
      <vt:lpstr>Мета перегляду ISO/IEC 17065</vt:lpstr>
      <vt:lpstr>Історія і зв’язок </vt:lpstr>
      <vt:lpstr>Презентация PowerPoint</vt:lpstr>
      <vt:lpstr>Презентация PowerPoint</vt:lpstr>
      <vt:lpstr>Зміст ISO/IEC 17065</vt:lpstr>
      <vt:lpstr>Зміст ISO/IEC 17065</vt:lpstr>
      <vt:lpstr>Розділ 1: Сфера застосування</vt:lpstr>
      <vt:lpstr>Зміни, внесенні в ISO/IEC 17065</vt:lpstr>
      <vt:lpstr>Розділ 2: Нормативні посилання</vt:lpstr>
      <vt:lpstr>Розділ 3: Терміни та визначення </vt:lpstr>
      <vt:lpstr>Розділ 4: Загальні вимоги </vt:lpstr>
      <vt:lpstr>Знаки відповідності </vt:lpstr>
      <vt:lpstr>Знаки відповідності </vt:lpstr>
      <vt:lpstr>Розділ 4.2: Неупередженість</vt:lpstr>
      <vt:lpstr>Неупередженість</vt:lpstr>
      <vt:lpstr>Неупередженість</vt:lpstr>
      <vt:lpstr>Розділ 4: продовження…</vt:lpstr>
      <vt:lpstr>Розділ 5: Структурні вимоги</vt:lpstr>
      <vt:lpstr>Приклад юридичної особи в межах іншої структури </vt:lpstr>
      <vt:lpstr>Розділ 6: Вимоги до ресурсів</vt:lpstr>
      <vt:lpstr>Приклади ресурсів</vt:lpstr>
      <vt:lpstr>Розділ 6: Вимоги до ресурсів</vt:lpstr>
      <vt:lpstr>Приклади ресурсів і персоналу</vt:lpstr>
      <vt:lpstr>Приклад можливого організаційного контролю</vt:lpstr>
      <vt:lpstr>Етапи процесу/ вимоги</vt:lpstr>
      <vt:lpstr>Розділ 7: Вимоги до процесу</vt:lpstr>
      <vt:lpstr>Розділ 7: Вимоги до процесу </vt:lpstr>
      <vt:lpstr>Розділ 7: Вимоги до процесу </vt:lpstr>
      <vt:lpstr>Розділ 7: Вимоги до процесу </vt:lpstr>
      <vt:lpstr>Розділ 7: Вимоги до процесу </vt:lpstr>
      <vt:lpstr>Розділ 7: Вимоги до процесу </vt:lpstr>
      <vt:lpstr>Розділ 7: Вимоги до процесу </vt:lpstr>
      <vt:lpstr>Розділ 8: Вимоги до системи менеджменту</vt:lpstr>
      <vt:lpstr>Розділ 8: Вимоги до системи менеджменту</vt:lpstr>
      <vt:lpstr>Додатки А та Б</vt:lpstr>
      <vt:lpstr>Модуль 3 Приклади схем сертифікації</vt:lpstr>
      <vt:lpstr>Схема «Червоного трактора»</vt:lpstr>
      <vt:lpstr>Виробництво енергії в малих масштабах</vt:lpstr>
      <vt:lpstr>Lexcel –схема сертифікації юридичного співтовариства </vt:lpstr>
      <vt:lpstr>Питання?</vt:lpstr>
      <vt:lpstr>Дякую за увагу!</vt:lpstr>
      <vt:lpstr>Перехресні посилання ISO/IEC 17065:2012</vt:lpstr>
      <vt:lpstr>Перехресні посилання ISO/IEC 17065:2012</vt:lpstr>
      <vt:lpstr>Перехресні посилання ISO/IEC 17065:2012</vt:lpstr>
      <vt:lpstr>Перехресні посилання ISO/IEC 17065:2012</vt:lpstr>
      <vt:lpstr>Перехресні посилання ISO/IEC 17065:2012</vt:lpstr>
      <vt:lpstr>Перехресні посилання ISO/IEC 17065:2012</vt:lpstr>
      <vt:lpstr>Перехресні посилання ISO/IEC 17065:2012</vt:lpstr>
      <vt:lpstr>Перехресні посилання ISO/IEC 17065:2012</vt:lpstr>
      <vt:lpstr>Перехресні посилання ISO/IEC 17065:2012</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Phil Heath</dc:creator>
  <cp:lastModifiedBy>Yana</cp:lastModifiedBy>
  <cp:revision>218</cp:revision>
  <cp:lastPrinted>2013-02-20T11:21:35Z</cp:lastPrinted>
  <dcterms:created xsi:type="dcterms:W3CDTF">2012-02-20T14:25:52Z</dcterms:created>
  <dcterms:modified xsi:type="dcterms:W3CDTF">2013-07-12T06:41:08Z</dcterms:modified>
</cp:coreProperties>
</file>